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147472367" r:id="rId2"/>
    <p:sldId id="2147472361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147472368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7A5F2-1886-4A68-8A2E-C944BB049D49}" v="3" dt="2024-08-03T06:04:2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740E8017-0233-47FD-B99C-A107EB038A2C}"/>
    <pc:docChg chg="undo custSel addSld delSld modSld">
      <pc:chgData name="ARUN KARTHIK ." userId="62a047ea-99a3-445a-a127-bd8840139939" providerId="ADAL" clId="{740E8017-0233-47FD-B99C-A107EB038A2C}" dt="2024-07-13T07:41:39.378" v="230" actId="478"/>
      <pc:docMkLst>
        <pc:docMk/>
      </pc:docMkLst>
      <pc:sldChg chg="addSp modSp mod">
        <pc:chgData name="ARUN KARTHIK ." userId="62a047ea-99a3-445a-a127-bd8840139939" providerId="ADAL" clId="{740E8017-0233-47FD-B99C-A107EB038A2C}" dt="2024-07-13T07:36:28.249" v="226"/>
        <pc:sldMkLst>
          <pc:docMk/>
          <pc:sldMk cId="2487991735" sldId="256"/>
        </pc:sldMkLst>
        <pc:spChg chg="mod">
          <ac:chgData name="ARUN KARTHIK ." userId="62a047ea-99a3-445a-a127-bd8840139939" providerId="ADAL" clId="{740E8017-0233-47FD-B99C-A107EB038A2C}" dt="2024-07-13T06:04:35.025" v="214"/>
          <ac:spMkLst>
            <pc:docMk/>
            <pc:sldMk cId="2487991735" sldId="256"/>
            <ac:spMk id="2" creationId="{C66BF95F-ED5D-7D14-004F-BB3F773AACDB}"/>
          </ac:spMkLst>
        </pc:spChg>
        <pc:spChg chg="mod">
          <ac:chgData name="ARUN KARTHIK ." userId="62a047ea-99a3-445a-a127-bd8840139939" providerId="ADAL" clId="{740E8017-0233-47FD-B99C-A107EB038A2C}" dt="2024-07-13T05:54:41.130" v="94" actId="20577"/>
          <ac:spMkLst>
            <pc:docMk/>
            <pc:sldMk cId="2487991735" sldId="256"/>
            <ac:spMk id="3" creationId="{E2E3432E-C589-ADB8-601E-60B423644398}"/>
          </ac:spMkLst>
        </pc:spChg>
        <pc:inkChg chg="add">
          <ac:chgData name="ARUN KARTHIK ." userId="62a047ea-99a3-445a-a127-bd8840139939" providerId="ADAL" clId="{740E8017-0233-47FD-B99C-A107EB038A2C}" dt="2024-07-13T07:36:28.249" v="226"/>
          <ac:inkMkLst>
            <pc:docMk/>
            <pc:sldMk cId="2487991735" sldId="256"/>
            <ac:inkMk id="4" creationId="{265A7DCD-AAA8-57C7-1E6C-5F35731ED90A}"/>
          </ac:inkMkLst>
        </pc:inkChg>
      </pc:sldChg>
      <pc:sldChg chg="modSp mod">
        <pc:chgData name="ARUN KARTHIK ." userId="62a047ea-99a3-445a-a127-bd8840139939" providerId="ADAL" clId="{740E8017-0233-47FD-B99C-A107EB038A2C}" dt="2024-07-13T05:54:33.249" v="91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740E8017-0233-47FD-B99C-A107EB038A2C}" dt="2024-07-13T05:54:33.249" v="91" actId="20577"/>
          <ac:spMkLst>
            <pc:docMk/>
            <pc:sldMk cId="2093432532" sldId="257"/>
            <ac:spMk id="18" creationId="{A46B61F3-5377-97A4-5086-0160B9712381}"/>
          </ac:spMkLst>
        </pc:spChg>
      </pc:sldChg>
      <pc:sldChg chg="add del">
        <pc:chgData name="ARUN KARTHIK ." userId="62a047ea-99a3-445a-a127-bd8840139939" providerId="ADAL" clId="{740E8017-0233-47FD-B99C-A107EB038A2C}" dt="2024-07-13T05:54:21.315" v="51"/>
        <pc:sldMkLst>
          <pc:docMk/>
          <pc:sldMk cId="220054051" sldId="2147472318"/>
        </pc:sldMkLst>
      </pc:sldChg>
      <pc:sldChg chg="del">
        <pc:chgData name="ARUN KARTHIK ." userId="62a047ea-99a3-445a-a127-bd8840139939" providerId="ADAL" clId="{740E8017-0233-47FD-B99C-A107EB038A2C}" dt="2024-07-13T05:53:27.719" v="0" actId="47"/>
        <pc:sldMkLst>
          <pc:docMk/>
          <pc:sldMk cId="603800340" sldId="2147472319"/>
        </pc:sldMkLst>
      </pc:sldChg>
      <pc:sldChg chg="del">
        <pc:chgData name="ARUN KARTHIK ." userId="62a047ea-99a3-445a-a127-bd8840139939" providerId="ADAL" clId="{740E8017-0233-47FD-B99C-A107EB038A2C}" dt="2024-07-13T05:53:32.435" v="23" actId="47"/>
        <pc:sldMkLst>
          <pc:docMk/>
          <pc:sldMk cId="2380601133" sldId="2147472360"/>
        </pc:sldMkLst>
      </pc:sldChg>
      <pc:sldChg chg="addSp delSp modSp add del mod">
        <pc:chgData name="ARUN KARTHIK ." userId="62a047ea-99a3-445a-a127-bd8840139939" providerId="ADAL" clId="{740E8017-0233-47FD-B99C-A107EB038A2C}" dt="2024-07-13T07:36:28.249" v="226"/>
        <pc:sldMkLst>
          <pc:docMk/>
          <pc:sldMk cId="4252618562" sldId="2147472361"/>
        </pc:sldMkLst>
        <pc:spChg chg="add">
          <ac:chgData name="ARUN KARTHIK ." userId="62a047ea-99a3-445a-a127-bd8840139939" providerId="ADAL" clId="{740E8017-0233-47FD-B99C-A107EB038A2C}" dt="2024-07-13T05:55:29.818" v="95"/>
          <ac:spMkLst>
            <pc:docMk/>
            <pc:sldMk cId="4252618562" sldId="2147472361"/>
            <ac:spMk id="2" creationId="{567C2FFF-97CE-E31B-699B-B4A723AE3FA6}"/>
          </ac:spMkLst>
        </pc:spChg>
        <pc:spChg chg="add del mod">
          <ac:chgData name="ARUN KARTHIK ." userId="62a047ea-99a3-445a-a127-bd8840139939" providerId="ADAL" clId="{740E8017-0233-47FD-B99C-A107EB038A2C}" dt="2024-07-13T05:55:37.783" v="99"/>
          <ac:spMkLst>
            <pc:docMk/>
            <pc:sldMk cId="4252618562" sldId="2147472361"/>
            <ac:spMk id="3" creationId="{253CFF97-CFE2-C4A2-33B0-3CCFE38EB94C}"/>
          </ac:spMkLst>
        </pc:spChg>
        <pc:spChg chg="add mod">
          <ac:chgData name="ARUN KARTHIK ." userId="62a047ea-99a3-445a-a127-bd8840139939" providerId="ADAL" clId="{740E8017-0233-47FD-B99C-A107EB038A2C}" dt="2024-07-13T05:56:15.303" v="103" actId="12"/>
          <ac:spMkLst>
            <pc:docMk/>
            <pc:sldMk cId="4252618562" sldId="2147472361"/>
            <ac:spMk id="4" creationId="{2E53661C-9CC3-5F1E-ADF3-BD58580D1974}"/>
          </ac:spMkLst>
        </pc:spChg>
        <pc:spChg chg="add">
          <ac:chgData name="ARUN KARTHIK ." userId="62a047ea-99a3-445a-a127-bd8840139939" providerId="ADAL" clId="{740E8017-0233-47FD-B99C-A107EB038A2C}" dt="2024-07-13T05:55:42.937" v="101"/>
          <ac:spMkLst>
            <pc:docMk/>
            <pc:sldMk cId="4252618562" sldId="2147472361"/>
            <ac:spMk id="5" creationId="{6DA1A7A0-C66F-3D69-8243-10BFF4374F93}"/>
          </ac:spMkLst>
        </pc:spChg>
        <pc:spChg chg="mod">
          <ac:chgData name="ARUN KARTHIK ." userId="62a047ea-99a3-445a-a127-bd8840139939" providerId="ADAL" clId="{740E8017-0233-47FD-B99C-A107EB038A2C}" dt="2024-07-13T05:57:27.249" v="154" actId="20577"/>
          <ac:spMkLst>
            <pc:docMk/>
            <pc:sldMk cId="4252618562" sldId="2147472361"/>
            <ac:spMk id="64" creationId="{8E6CA7E4-5B79-B61A-FB5D-161F977625FD}"/>
          </ac:spMkLst>
        </pc:spChg>
        <pc:inkChg chg="add">
          <ac:chgData name="ARUN KARTHIK ." userId="62a047ea-99a3-445a-a127-bd8840139939" providerId="ADAL" clId="{740E8017-0233-47FD-B99C-A107EB038A2C}" dt="2024-07-13T07:36:28.249" v="226"/>
          <ac:inkMkLst>
            <pc:docMk/>
            <pc:sldMk cId="4252618562" sldId="2147472361"/>
            <ac:inkMk id="6" creationId="{67F37D56-574C-B085-12E0-A841F9A6C14E}"/>
          </ac:inkMkLst>
        </pc:inkChg>
      </pc:sldChg>
      <pc:sldChg chg="del">
        <pc:chgData name="ARUN KARTHIK ." userId="62a047ea-99a3-445a-a127-bd8840139939" providerId="ADAL" clId="{740E8017-0233-47FD-B99C-A107EB038A2C}" dt="2024-07-13T05:53:27.910" v="1" actId="47"/>
        <pc:sldMkLst>
          <pc:docMk/>
          <pc:sldMk cId="1071382573" sldId="2147472362"/>
        </pc:sldMkLst>
      </pc:sldChg>
      <pc:sldChg chg="addSp delSp modSp add del mod">
        <pc:chgData name="ARUN KARTHIK ." userId="62a047ea-99a3-445a-a127-bd8840139939" providerId="ADAL" clId="{740E8017-0233-47FD-B99C-A107EB038A2C}" dt="2024-07-13T06:04:49.802" v="225" actId="20577"/>
        <pc:sldMkLst>
          <pc:docMk/>
          <pc:sldMk cId="2378067692" sldId="2147472362"/>
        </pc:sldMkLst>
        <pc:spChg chg="add">
          <ac:chgData name="ARUN KARTHIK ." userId="62a047ea-99a3-445a-a127-bd8840139939" providerId="ADAL" clId="{740E8017-0233-47FD-B99C-A107EB038A2C}" dt="2024-07-13T05:56:52.704" v="130"/>
          <ac:spMkLst>
            <pc:docMk/>
            <pc:sldMk cId="2378067692" sldId="2147472362"/>
            <ac:spMk id="2" creationId="{A09A158A-F507-9892-83B9-F39CE2A7C4DA}"/>
          </ac:spMkLst>
        </pc:spChg>
        <pc:spChg chg="del mod">
          <ac:chgData name="ARUN KARTHIK ." userId="62a047ea-99a3-445a-a127-bd8840139939" providerId="ADAL" clId="{740E8017-0233-47FD-B99C-A107EB038A2C}" dt="2024-07-13T05:57:04.503" v="133" actId="478"/>
          <ac:spMkLst>
            <pc:docMk/>
            <pc:sldMk cId="2378067692" sldId="2147472362"/>
            <ac:spMk id="4" creationId="{2E53661C-9CC3-5F1E-ADF3-BD58580D1974}"/>
          </ac:spMkLst>
        </pc:spChg>
        <pc:spChg chg="add mod">
          <ac:chgData name="ARUN KARTHIK ." userId="62a047ea-99a3-445a-a127-bd8840139939" providerId="ADAL" clId="{740E8017-0233-47FD-B99C-A107EB038A2C}" dt="2024-07-13T06:04:49.802" v="225" actId="20577"/>
          <ac:spMkLst>
            <pc:docMk/>
            <pc:sldMk cId="2378067692" sldId="2147472362"/>
            <ac:spMk id="5" creationId="{6D19378E-DA0F-8051-4095-FA0EBFA7DD6F}"/>
          </ac:spMkLst>
        </pc:spChg>
        <pc:spChg chg="add mod">
          <ac:chgData name="ARUN KARTHIK ." userId="62a047ea-99a3-445a-a127-bd8840139939" providerId="ADAL" clId="{740E8017-0233-47FD-B99C-A107EB038A2C}" dt="2024-07-13T05:57:34.959" v="176" actId="20577"/>
          <ac:spMkLst>
            <pc:docMk/>
            <pc:sldMk cId="2378067692" sldId="2147472362"/>
            <ac:spMk id="6" creationId="{537DCD77-7AD4-3AD7-5AB2-03BA6D85142E}"/>
          </ac:spMkLst>
        </pc:spChg>
        <pc:spChg chg="mod">
          <ac:chgData name="ARUN KARTHIK ." userId="62a047ea-99a3-445a-a127-bd8840139939" providerId="ADAL" clId="{740E8017-0233-47FD-B99C-A107EB038A2C}" dt="2024-07-13T05:57:13.443" v="136" actId="6549"/>
          <ac:spMkLst>
            <pc:docMk/>
            <pc:sldMk cId="2378067692" sldId="2147472362"/>
            <ac:spMk id="64" creationId="{8E6CA7E4-5B79-B61A-FB5D-161F977625FD}"/>
          </ac:spMkLst>
        </pc:spChg>
      </pc:sldChg>
      <pc:sldChg chg="new del">
        <pc:chgData name="ARUN KARTHIK ." userId="62a047ea-99a3-445a-a127-bd8840139939" providerId="ADAL" clId="{740E8017-0233-47FD-B99C-A107EB038A2C}" dt="2024-07-13T05:56:28.729" v="117" actId="680"/>
        <pc:sldMkLst>
          <pc:docMk/>
          <pc:sldMk cId="4246957243" sldId="2147472362"/>
        </pc:sldMkLst>
      </pc:sldChg>
      <pc:sldChg chg="del">
        <pc:chgData name="ARUN KARTHIK ." userId="62a047ea-99a3-445a-a127-bd8840139939" providerId="ADAL" clId="{740E8017-0233-47FD-B99C-A107EB038A2C}" dt="2024-07-13T05:53:29.569" v="10" actId="47"/>
        <pc:sldMkLst>
          <pc:docMk/>
          <pc:sldMk cId="277764760" sldId="2147472363"/>
        </pc:sldMkLst>
      </pc:sldChg>
      <pc:sldChg chg="add del">
        <pc:chgData name="ARUN KARTHIK ." userId="62a047ea-99a3-445a-a127-bd8840139939" providerId="ADAL" clId="{740E8017-0233-47FD-B99C-A107EB038A2C}" dt="2024-07-13T05:57:15.772" v="137" actId="47"/>
        <pc:sldMkLst>
          <pc:docMk/>
          <pc:sldMk cId="1229190295" sldId="2147472363"/>
        </pc:sldMkLst>
      </pc:sldChg>
      <pc:sldChg chg="addSp delSp modSp add mod">
        <pc:chgData name="ARUN KARTHIK ." userId="62a047ea-99a3-445a-a127-bd8840139939" providerId="ADAL" clId="{740E8017-0233-47FD-B99C-A107EB038A2C}" dt="2024-07-13T05:58:40.223" v="194" actId="1076"/>
        <pc:sldMkLst>
          <pc:docMk/>
          <pc:sldMk cId="1979480180" sldId="2147472363"/>
        </pc:sldMkLst>
        <pc:spChg chg="add">
          <ac:chgData name="ARUN KARTHIK ." userId="62a047ea-99a3-445a-a127-bd8840139939" providerId="ADAL" clId="{740E8017-0233-47FD-B99C-A107EB038A2C}" dt="2024-07-13T05:58:02.724" v="187"/>
          <ac:spMkLst>
            <pc:docMk/>
            <pc:sldMk cId="1979480180" sldId="2147472363"/>
            <ac:spMk id="2" creationId="{791FDE89-6AE4-1033-5670-799768DAE4D0}"/>
          </ac:spMkLst>
        </pc:spChg>
        <pc:spChg chg="add mod">
          <ac:chgData name="ARUN KARTHIK ." userId="62a047ea-99a3-445a-a127-bd8840139939" providerId="ADAL" clId="{740E8017-0233-47FD-B99C-A107EB038A2C}" dt="2024-07-13T05:58:11.655" v="190" actId="1076"/>
          <ac:spMkLst>
            <pc:docMk/>
            <pc:sldMk cId="1979480180" sldId="2147472363"/>
            <ac:spMk id="3" creationId="{25B7F9FA-B8FC-DFCC-AFFA-7B287EF1424E}"/>
          </ac:spMkLst>
        </pc:spChg>
        <pc:spChg chg="add">
          <ac:chgData name="ARUN KARTHIK ." userId="62a047ea-99a3-445a-a127-bd8840139939" providerId="ADAL" clId="{740E8017-0233-47FD-B99C-A107EB038A2C}" dt="2024-07-13T05:58:19.777" v="191"/>
          <ac:spMkLst>
            <pc:docMk/>
            <pc:sldMk cId="1979480180" sldId="2147472363"/>
            <ac:spMk id="4" creationId="{B4F02306-2202-E913-86A3-55E67F163E47}"/>
          </ac:spMkLst>
        </pc:spChg>
        <pc:spChg chg="del">
          <ac:chgData name="ARUN KARTHIK ." userId="62a047ea-99a3-445a-a127-bd8840139939" providerId="ADAL" clId="{740E8017-0233-47FD-B99C-A107EB038A2C}" dt="2024-07-13T05:57:56.011" v="178" actId="478"/>
          <ac:spMkLst>
            <pc:docMk/>
            <pc:sldMk cId="1979480180" sldId="2147472363"/>
            <ac:spMk id="5" creationId="{6D19378E-DA0F-8051-4095-FA0EBFA7DD6F}"/>
          </ac:spMkLst>
        </pc:spChg>
        <pc:spChg chg="add">
          <ac:chgData name="ARUN KARTHIK ." userId="62a047ea-99a3-445a-a127-bd8840139939" providerId="ADAL" clId="{740E8017-0233-47FD-B99C-A107EB038A2C}" dt="2024-07-13T05:58:24.049" v="192"/>
          <ac:spMkLst>
            <pc:docMk/>
            <pc:sldMk cId="1979480180" sldId="2147472363"/>
            <ac:spMk id="7" creationId="{7E0DB43C-21A3-C5D6-3AA4-9D2656CFCB98}"/>
          </ac:spMkLst>
        </pc:spChg>
        <pc:spChg chg="add mod">
          <ac:chgData name="ARUN KARTHIK ." userId="62a047ea-99a3-445a-a127-bd8840139939" providerId="ADAL" clId="{740E8017-0233-47FD-B99C-A107EB038A2C}" dt="2024-07-13T05:58:40.223" v="194" actId="1076"/>
          <ac:spMkLst>
            <pc:docMk/>
            <pc:sldMk cId="1979480180" sldId="2147472363"/>
            <ac:spMk id="9" creationId="{E9458A99-4D17-1EC1-9AF4-6DC83BCAEADE}"/>
          </ac:spMkLst>
        </pc:spChg>
      </pc:sldChg>
      <pc:sldChg chg="new del">
        <pc:chgData name="ARUN KARTHIK ." userId="62a047ea-99a3-445a-a127-bd8840139939" providerId="ADAL" clId="{740E8017-0233-47FD-B99C-A107EB038A2C}" dt="2024-07-13T05:56:28.136" v="116" actId="680"/>
        <pc:sldMkLst>
          <pc:docMk/>
          <pc:sldMk cId="2604255423" sldId="2147472363"/>
        </pc:sldMkLst>
      </pc:sldChg>
      <pc:sldChg chg="add del">
        <pc:chgData name="ARUN KARTHIK ." userId="62a047ea-99a3-445a-a127-bd8840139939" providerId="ADAL" clId="{740E8017-0233-47FD-B99C-A107EB038A2C}" dt="2024-07-13T05:57:15.998" v="138" actId="47"/>
        <pc:sldMkLst>
          <pc:docMk/>
          <pc:sldMk cId="1261871730" sldId="2147472364"/>
        </pc:sldMkLst>
      </pc:sldChg>
      <pc:sldChg chg="addSp delSp modSp add mod">
        <pc:chgData name="ARUN KARTHIK ." userId="62a047ea-99a3-445a-a127-bd8840139939" providerId="ADAL" clId="{740E8017-0233-47FD-B99C-A107EB038A2C}" dt="2024-07-13T07:41:39.378" v="230" actId="478"/>
        <pc:sldMkLst>
          <pc:docMk/>
          <pc:sldMk cId="1357403730" sldId="2147472364"/>
        </pc:sldMkLst>
        <pc:picChg chg="add del mod">
          <ac:chgData name="ARUN KARTHIK ." userId="62a047ea-99a3-445a-a127-bd8840139939" providerId="ADAL" clId="{740E8017-0233-47FD-B99C-A107EB038A2C}" dt="2024-07-13T07:41:39.378" v="230" actId="478"/>
          <ac:picMkLst>
            <pc:docMk/>
            <pc:sldMk cId="1357403730" sldId="2147472364"/>
            <ac:picMk id="3" creationId="{7CA4FDB4-2228-AE80-3195-6D3FB4DDE27A}"/>
          </ac:picMkLst>
        </pc:picChg>
        <pc:picChg chg="add mod">
          <ac:chgData name="ARUN KARTHIK ." userId="62a047ea-99a3-445a-a127-bd8840139939" providerId="ADAL" clId="{740E8017-0233-47FD-B99C-A107EB038A2C}" dt="2024-07-13T07:41:37.116" v="229" actId="14100"/>
          <ac:picMkLst>
            <pc:docMk/>
            <pc:sldMk cId="1357403730" sldId="2147472364"/>
            <ac:picMk id="20482" creationId="{7B774FAA-EAAC-5C6B-DB31-C14518DCFCF5}"/>
          </ac:picMkLst>
        </pc:picChg>
      </pc:sldChg>
      <pc:sldChg chg="new del">
        <pc:chgData name="ARUN KARTHIK ." userId="62a047ea-99a3-445a-a127-bd8840139939" providerId="ADAL" clId="{740E8017-0233-47FD-B99C-A107EB038A2C}" dt="2024-07-13T05:56:27.804" v="115" actId="680"/>
        <pc:sldMkLst>
          <pc:docMk/>
          <pc:sldMk cId="1426977083" sldId="2147472364"/>
        </pc:sldMkLst>
      </pc:sldChg>
      <pc:sldChg chg="del">
        <pc:chgData name="ARUN KARTHIK ." userId="62a047ea-99a3-445a-a127-bd8840139939" providerId="ADAL" clId="{740E8017-0233-47FD-B99C-A107EB038A2C}" dt="2024-07-13T05:53:29.791" v="11" actId="47"/>
        <pc:sldMkLst>
          <pc:docMk/>
          <pc:sldMk cId="1903466361" sldId="2147472364"/>
        </pc:sldMkLst>
      </pc:sldChg>
      <pc:sldChg chg="del">
        <pc:chgData name="ARUN KARTHIK ." userId="62a047ea-99a3-445a-a127-bd8840139939" providerId="ADAL" clId="{740E8017-0233-47FD-B99C-A107EB038A2C}" dt="2024-07-13T05:53:30.580" v="15" actId="47"/>
        <pc:sldMkLst>
          <pc:docMk/>
          <pc:sldMk cId="770342137" sldId="2147472365"/>
        </pc:sldMkLst>
      </pc:sldChg>
      <pc:sldChg chg="addSp modSp add">
        <pc:chgData name="ARUN KARTHIK ." userId="62a047ea-99a3-445a-a127-bd8840139939" providerId="ADAL" clId="{740E8017-0233-47FD-B99C-A107EB038A2C}" dt="2024-07-13T06:01:55.689" v="201" actId="14100"/>
        <pc:sldMkLst>
          <pc:docMk/>
          <pc:sldMk cId="1305049055" sldId="2147472365"/>
        </pc:sldMkLst>
        <pc:picChg chg="add mod">
          <ac:chgData name="ARUN KARTHIK ." userId="62a047ea-99a3-445a-a127-bd8840139939" providerId="ADAL" clId="{740E8017-0233-47FD-B99C-A107EB038A2C}" dt="2024-07-13T06:01:55.689" v="201" actId="14100"/>
          <ac:picMkLst>
            <pc:docMk/>
            <pc:sldMk cId="1305049055" sldId="2147472365"/>
            <ac:picMk id="19458" creationId="{82732E8E-A699-4942-8201-ADB4D0DCAF2B}"/>
          </ac:picMkLst>
        </pc:picChg>
      </pc:sldChg>
      <pc:sldChg chg="new del">
        <pc:chgData name="ARUN KARTHIK ." userId="62a047ea-99a3-445a-a127-bd8840139939" providerId="ADAL" clId="{740E8017-0233-47FD-B99C-A107EB038A2C}" dt="2024-07-13T05:56:19.121" v="114" actId="680"/>
        <pc:sldMkLst>
          <pc:docMk/>
          <pc:sldMk cId="2416423527" sldId="2147472365"/>
        </pc:sldMkLst>
      </pc:sldChg>
      <pc:sldChg chg="add del">
        <pc:chgData name="ARUN KARTHIK ." userId="62a047ea-99a3-445a-a127-bd8840139939" providerId="ADAL" clId="{740E8017-0233-47FD-B99C-A107EB038A2C}" dt="2024-07-13T05:57:16.241" v="139" actId="47"/>
        <pc:sldMkLst>
          <pc:docMk/>
          <pc:sldMk cId="2928872614" sldId="2147472365"/>
        </pc:sldMkLst>
      </pc:sldChg>
      <pc:sldChg chg="new del">
        <pc:chgData name="ARUN KARTHIK ." userId="62a047ea-99a3-445a-a127-bd8840139939" providerId="ADAL" clId="{740E8017-0233-47FD-B99C-A107EB038A2C}" dt="2024-07-13T05:56:18.969" v="113" actId="680"/>
        <pc:sldMkLst>
          <pc:docMk/>
          <pc:sldMk cId="695003193" sldId="2147472366"/>
        </pc:sldMkLst>
      </pc:sldChg>
      <pc:sldChg chg="add del">
        <pc:chgData name="ARUN KARTHIK ." userId="62a047ea-99a3-445a-a127-bd8840139939" providerId="ADAL" clId="{740E8017-0233-47FD-B99C-A107EB038A2C}" dt="2024-07-13T05:57:16.749" v="140" actId="47"/>
        <pc:sldMkLst>
          <pc:docMk/>
          <pc:sldMk cId="1787356648" sldId="2147472366"/>
        </pc:sldMkLst>
      </pc:sldChg>
      <pc:sldChg chg="del">
        <pc:chgData name="ARUN KARTHIK ." userId="62a047ea-99a3-445a-a127-bd8840139939" providerId="ADAL" clId="{740E8017-0233-47FD-B99C-A107EB038A2C}" dt="2024-07-13T05:53:30.768" v="16" actId="47"/>
        <pc:sldMkLst>
          <pc:docMk/>
          <pc:sldMk cId="2185375664" sldId="2147472366"/>
        </pc:sldMkLst>
      </pc:sldChg>
      <pc:sldChg chg="addSp modSp add">
        <pc:chgData name="ARUN KARTHIK ." userId="62a047ea-99a3-445a-a127-bd8840139939" providerId="ADAL" clId="{740E8017-0233-47FD-B99C-A107EB038A2C}" dt="2024-07-13T06:03:20.727" v="207" actId="14100"/>
        <pc:sldMkLst>
          <pc:docMk/>
          <pc:sldMk cId="3399735016" sldId="2147472366"/>
        </pc:sldMkLst>
        <pc:picChg chg="add mod">
          <ac:chgData name="ARUN KARTHIK ." userId="62a047ea-99a3-445a-a127-bd8840139939" providerId="ADAL" clId="{740E8017-0233-47FD-B99C-A107EB038A2C}" dt="2024-07-13T06:03:20.727" v="207" actId="14100"/>
          <ac:picMkLst>
            <pc:docMk/>
            <pc:sldMk cId="3399735016" sldId="2147472366"/>
            <ac:picMk id="18434" creationId="{79B4EA07-1B7E-4F92-9BB5-3921CF5BD1C7}"/>
          </ac:picMkLst>
        </pc:picChg>
      </pc:sldChg>
      <pc:sldChg chg="add del">
        <pc:chgData name="ARUN KARTHIK ." userId="62a047ea-99a3-445a-a127-bd8840139939" providerId="ADAL" clId="{740E8017-0233-47FD-B99C-A107EB038A2C}" dt="2024-07-13T05:57:17.007" v="141" actId="47"/>
        <pc:sldMkLst>
          <pc:docMk/>
          <pc:sldMk cId="498194281" sldId="2147472367"/>
        </pc:sldMkLst>
      </pc:sldChg>
      <pc:sldChg chg="del">
        <pc:chgData name="ARUN KARTHIK ." userId="62a047ea-99a3-445a-a127-bd8840139939" providerId="ADAL" clId="{740E8017-0233-47FD-B99C-A107EB038A2C}" dt="2024-07-13T05:53:30.966" v="17" actId="47"/>
        <pc:sldMkLst>
          <pc:docMk/>
          <pc:sldMk cId="944827065" sldId="2147472367"/>
        </pc:sldMkLst>
      </pc:sldChg>
      <pc:sldChg chg="add">
        <pc:chgData name="ARUN KARTHIK ." userId="62a047ea-99a3-445a-a127-bd8840139939" providerId="ADAL" clId="{740E8017-0233-47FD-B99C-A107EB038A2C}" dt="2024-07-13T05:57:58.133" v="182"/>
        <pc:sldMkLst>
          <pc:docMk/>
          <pc:sldMk cId="1099779584" sldId="2147472367"/>
        </pc:sldMkLst>
      </pc:sldChg>
      <pc:sldChg chg="new del">
        <pc:chgData name="ARUN KARTHIK ." userId="62a047ea-99a3-445a-a127-bd8840139939" providerId="ADAL" clId="{740E8017-0233-47FD-B99C-A107EB038A2C}" dt="2024-07-13T05:56:18.816" v="112" actId="680"/>
        <pc:sldMkLst>
          <pc:docMk/>
          <pc:sldMk cId="1174575056" sldId="2147472367"/>
        </pc:sldMkLst>
      </pc:sldChg>
      <pc:sldChg chg="new del">
        <pc:chgData name="ARUN KARTHIK ." userId="62a047ea-99a3-445a-a127-bd8840139939" providerId="ADAL" clId="{740E8017-0233-47FD-B99C-A107EB038A2C}" dt="2024-07-13T05:56:18.568" v="111" actId="680"/>
        <pc:sldMkLst>
          <pc:docMk/>
          <pc:sldMk cId="234084108" sldId="2147472368"/>
        </pc:sldMkLst>
      </pc:sldChg>
      <pc:sldChg chg="add del">
        <pc:chgData name="ARUN KARTHIK ." userId="62a047ea-99a3-445a-a127-bd8840139939" providerId="ADAL" clId="{740E8017-0233-47FD-B99C-A107EB038A2C}" dt="2024-07-13T05:57:17.257" v="142" actId="47"/>
        <pc:sldMkLst>
          <pc:docMk/>
          <pc:sldMk cId="596630510" sldId="2147472368"/>
        </pc:sldMkLst>
      </pc:sldChg>
      <pc:sldChg chg="del">
        <pc:chgData name="ARUN KARTHIK ." userId="62a047ea-99a3-445a-a127-bd8840139939" providerId="ADAL" clId="{740E8017-0233-47FD-B99C-A107EB038A2C}" dt="2024-07-13T05:53:31.181" v="18" actId="47"/>
        <pc:sldMkLst>
          <pc:docMk/>
          <pc:sldMk cId="3252232318" sldId="2147472368"/>
        </pc:sldMkLst>
      </pc:sldChg>
      <pc:sldChg chg="add">
        <pc:chgData name="ARUN KARTHIK ." userId="62a047ea-99a3-445a-a127-bd8840139939" providerId="ADAL" clId="{740E8017-0233-47FD-B99C-A107EB038A2C}" dt="2024-07-13T05:57:58.329" v="183"/>
        <pc:sldMkLst>
          <pc:docMk/>
          <pc:sldMk cId="4254276041" sldId="2147472368"/>
        </pc:sldMkLst>
      </pc:sldChg>
      <pc:sldChg chg="del">
        <pc:chgData name="ARUN KARTHIK ." userId="62a047ea-99a3-445a-a127-bd8840139939" providerId="ADAL" clId="{740E8017-0233-47FD-B99C-A107EB038A2C}" dt="2024-07-13T05:53:31.845" v="21" actId="47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740E8017-0233-47FD-B99C-A107EB038A2C}" dt="2024-07-13T05:57:58.504" v="184"/>
        <pc:sldMkLst>
          <pc:docMk/>
          <pc:sldMk cId="3028363073" sldId="2147472369"/>
        </pc:sldMkLst>
      </pc:sldChg>
      <pc:sldChg chg="add del">
        <pc:chgData name="ARUN KARTHIK ." userId="62a047ea-99a3-445a-a127-bd8840139939" providerId="ADAL" clId="{740E8017-0233-47FD-B99C-A107EB038A2C}" dt="2024-07-13T05:57:17.548" v="143" actId="47"/>
        <pc:sldMkLst>
          <pc:docMk/>
          <pc:sldMk cId="3376310577" sldId="2147472369"/>
        </pc:sldMkLst>
      </pc:sldChg>
      <pc:sldChg chg="del">
        <pc:chgData name="ARUN KARTHIK ." userId="62a047ea-99a3-445a-a127-bd8840139939" providerId="ADAL" clId="{740E8017-0233-47FD-B99C-A107EB038A2C}" dt="2024-07-13T05:53:32.186" v="22" actId="47"/>
        <pc:sldMkLst>
          <pc:docMk/>
          <pc:sldMk cId="2918518219" sldId="2147472370"/>
        </pc:sldMkLst>
      </pc:sldChg>
      <pc:sldChg chg="add">
        <pc:chgData name="ARUN KARTHIK ." userId="62a047ea-99a3-445a-a127-bd8840139939" providerId="ADAL" clId="{740E8017-0233-47FD-B99C-A107EB038A2C}" dt="2024-07-13T05:57:58.713" v="185"/>
        <pc:sldMkLst>
          <pc:docMk/>
          <pc:sldMk cId="2980261896" sldId="2147472370"/>
        </pc:sldMkLst>
      </pc:sldChg>
      <pc:sldChg chg="add del">
        <pc:chgData name="ARUN KARTHIK ." userId="62a047ea-99a3-445a-a127-bd8840139939" providerId="ADAL" clId="{740E8017-0233-47FD-B99C-A107EB038A2C}" dt="2024-07-13T05:57:17.942" v="144" actId="47"/>
        <pc:sldMkLst>
          <pc:docMk/>
          <pc:sldMk cId="3834060426" sldId="2147472370"/>
        </pc:sldMkLst>
      </pc:sldChg>
      <pc:sldChg chg="del">
        <pc:chgData name="ARUN KARTHIK ." userId="62a047ea-99a3-445a-a127-bd8840139939" providerId="ADAL" clId="{740E8017-0233-47FD-B99C-A107EB038A2C}" dt="2024-07-13T05:53:30.211" v="13" actId="47"/>
        <pc:sldMkLst>
          <pc:docMk/>
          <pc:sldMk cId="1540426061" sldId="2147472371"/>
        </pc:sldMkLst>
      </pc:sldChg>
      <pc:sldChg chg="add">
        <pc:chgData name="ARUN KARTHIK ." userId="62a047ea-99a3-445a-a127-bd8840139939" providerId="ADAL" clId="{740E8017-0233-47FD-B99C-A107EB038A2C}" dt="2024-07-13T05:57:58.880" v="186"/>
        <pc:sldMkLst>
          <pc:docMk/>
          <pc:sldMk cId="2544381468" sldId="2147472371"/>
        </pc:sldMkLst>
      </pc:sldChg>
      <pc:sldChg chg="add del">
        <pc:chgData name="ARUN KARTHIK ." userId="62a047ea-99a3-445a-a127-bd8840139939" providerId="ADAL" clId="{740E8017-0233-47FD-B99C-A107EB038A2C}" dt="2024-07-13T05:57:18.309" v="145" actId="47"/>
        <pc:sldMkLst>
          <pc:docMk/>
          <pc:sldMk cId="4080755512" sldId="2147472371"/>
        </pc:sldMkLst>
      </pc:sldChg>
      <pc:sldChg chg="del">
        <pc:chgData name="ARUN KARTHIK ." userId="62a047ea-99a3-445a-a127-bd8840139939" providerId="ADAL" clId="{740E8017-0233-47FD-B99C-A107EB038A2C}" dt="2024-07-13T05:53:31.406" v="19" actId="47"/>
        <pc:sldMkLst>
          <pc:docMk/>
          <pc:sldMk cId="2111280575" sldId="2147472372"/>
        </pc:sldMkLst>
      </pc:sldChg>
      <pc:sldChg chg="add del">
        <pc:chgData name="ARUN KARTHIK ." userId="62a047ea-99a3-445a-a127-bd8840139939" providerId="ADAL" clId="{740E8017-0233-47FD-B99C-A107EB038A2C}" dt="2024-07-13T05:57:18.660" v="146" actId="47"/>
        <pc:sldMkLst>
          <pc:docMk/>
          <pc:sldMk cId="4240444502" sldId="2147472372"/>
        </pc:sldMkLst>
      </pc:sldChg>
      <pc:sldChg chg="del">
        <pc:chgData name="ARUN KARTHIK ." userId="62a047ea-99a3-445a-a127-bd8840139939" providerId="ADAL" clId="{740E8017-0233-47FD-B99C-A107EB038A2C}" dt="2024-07-13T05:53:31.613" v="20" actId="47"/>
        <pc:sldMkLst>
          <pc:docMk/>
          <pc:sldMk cId="3976756508" sldId="2147472373"/>
        </pc:sldMkLst>
      </pc:sldChg>
      <pc:sldChg chg="del">
        <pc:chgData name="ARUN KARTHIK ." userId="62a047ea-99a3-445a-a127-bd8840139939" providerId="ADAL" clId="{740E8017-0233-47FD-B99C-A107EB038A2C}" dt="2024-07-13T05:53:28.092" v="2" actId="47"/>
        <pc:sldMkLst>
          <pc:docMk/>
          <pc:sldMk cId="941017616" sldId="2147472374"/>
        </pc:sldMkLst>
      </pc:sldChg>
      <pc:sldChg chg="del">
        <pc:chgData name="ARUN KARTHIK ." userId="62a047ea-99a3-445a-a127-bd8840139939" providerId="ADAL" clId="{740E8017-0233-47FD-B99C-A107EB038A2C}" dt="2024-07-13T05:53:28.247" v="3" actId="47"/>
        <pc:sldMkLst>
          <pc:docMk/>
          <pc:sldMk cId="1855895382" sldId="2147472375"/>
        </pc:sldMkLst>
      </pc:sldChg>
      <pc:sldChg chg="del">
        <pc:chgData name="ARUN KARTHIK ." userId="62a047ea-99a3-445a-a127-bd8840139939" providerId="ADAL" clId="{740E8017-0233-47FD-B99C-A107EB038A2C}" dt="2024-07-13T05:53:28.421" v="4" actId="47"/>
        <pc:sldMkLst>
          <pc:docMk/>
          <pc:sldMk cId="1843801971" sldId="2147472376"/>
        </pc:sldMkLst>
      </pc:sldChg>
      <pc:sldChg chg="del">
        <pc:chgData name="ARUN KARTHIK ." userId="62a047ea-99a3-445a-a127-bd8840139939" providerId="ADAL" clId="{740E8017-0233-47FD-B99C-A107EB038A2C}" dt="2024-07-13T05:53:28.593" v="5" actId="47"/>
        <pc:sldMkLst>
          <pc:docMk/>
          <pc:sldMk cId="1577339389" sldId="2147472377"/>
        </pc:sldMkLst>
      </pc:sldChg>
      <pc:sldChg chg="del">
        <pc:chgData name="ARUN KARTHIK ." userId="62a047ea-99a3-445a-a127-bd8840139939" providerId="ADAL" clId="{740E8017-0233-47FD-B99C-A107EB038A2C}" dt="2024-07-13T05:53:28.767" v="6" actId="47"/>
        <pc:sldMkLst>
          <pc:docMk/>
          <pc:sldMk cId="3995010085" sldId="2147472378"/>
        </pc:sldMkLst>
      </pc:sldChg>
      <pc:sldChg chg="del">
        <pc:chgData name="ARUN KARTHIK ." userId="62a047ea-99a3-445a-a127-bd8840139939" providerId="ADAL" clId="{740E8017-0233-47FD-B99C-A107EB038A2C}" dt="2024-07-13T05:53:28.954" v="7" actId="47"/>
        <pc:sldMkLst>
          <pc:docMk/>
          <pc:sldMk cId="113361996" sldId="2147472379"/>
        </pc:sldMkLst>
      </pc:sldChg>
      <pc:sldChg chg="del">
        <pc:chgData name="ARUN KARTHIK ." userId="62a047ea-99a3-445a-a127-bd8840139939" providerId="ADAL" clId="{740E8017-0233-47FD-B99C-A107EB038A2C}" dt="2024-07-13T05:53:29.144" v="8" actId="47"/>
        <pc:sldMkLst>
          <pc:docMk/>
          <pc:sldMk cId="2195800177" sldId="2147472380"/>
        </pc:sldMkLst>
      </pc:sldChg>
      <pc:sldChg chg="del">
        <pc:chgData name="ARUN KARTHIK ." userId="62a047ea-99a3-445a-a127-bd8840139939" providerId="ADAL" clId="{740E8017-0233-47FD-B99C-A107EB038A2C}" dt="2024-07-13T05:53:29.354" v="9" actId="47"/>
        <pc:sldMkLst>
          <pc:docMk/>
          <pc:sldMk cId="3475647193" sldId="2147472381"/>
        </pc:sldMkLst>
      </pc:sldChg>
      <pc:sldChg chg="del">
        <pc:chgData name="ARUN KARTHIK ." userId="62a047ea-99a3-445a-a127-bd8840139939" providerId="ADAL" clId="{740E8017-0233-47FD-B99C-A107EB038A2C}" dt="2024-07-13T05:53:30.015" v="12" actId="47"/>
        <pc:sldMkLst>
          <pc:docMk/>
          <pc:sldMk cId="4191511362" sldId="2147472382"/>
        </pc:sldMkLst>
      </pc:sldChg>
      <pc:sldChg chg="del">
        <pc:chgData name="ARUN KARTHIK ." userId="62a047ea-99a3-445a-a127-bd8840139939" providerId="ADAL" clId="{740E8017-0233-47FD-B99C-A107EB038A2C}" dt="2024-07-13T05:53:30.391" v="14" actId="47"/>
        <pc:sldMkLst>
          <pc:docMk/>
          <pc:sldMk cId="3105783908" sldId="2147472383"/>
        </pc:sldMkLst>
      </pc:sldChg>
    </pc:docChg>
  </pc:docChgLst>
  <pc:docChgLst>
    <pc:chgData name="ARUN KARTHIK ." userId="62a047ea-99a3-445a-a127-bd8840139939" providerId="ADAL" clId="{C2903D19-D351-4C50-9190-1EA97962501C}"/>
    <pc:docChg chg="undo custSel addSld modSld">
      <pc:chgData name="ARUN KARTHIK ." userId="62a047ea-99a3-445a-a127-bd8840139939" providerId="ADAL" clId="{C2903D19-D351-4C50-9190-1EA97962501C}" dt="2023-10-28T05:51:10.571" v="26" actId="20577"/>
      <pc:docMkLst>
        <pc:docMk/>
      </pc:docMkLst>
      <pc:sldChg chg="modSp mod">
        <pc:chgData name="ARUN KARTHIK ." userId="62a047ea-99a3-445a-a127-bd8840139939" providerId="ADAL" clId="{C2903D19-D351-4C50-9190-1EA97962501C}" dt="2023-10-28T05:07:07.026" v="0" actId="6549"/>
        <pc:sldMkLst>
          <pc:docMk/>
          <pc:sldMk cId="2961716487" sldId="2147472329"/>
        </pc:sldMkLst>
        <pc:spChg chg="mod">
          <ac:chgData name="ARUN KARTHIK ." userId="62a047ea-99a3-445a-a127-bd8840139939" providerId="ADAL" clId="{C2903D19-D351-4C50-9190-1EA97962501C}" dt="2023-10-28T05:07:07.026" v="0" actId="6549"/>
          <ac:spMkLst>
            <pc:docMk/>
            <pc:sldMk cId="2961716487" sldId="2147472329"/>
            <ac:spMk id="28" creationId="{9FADBFC4-4DA0-C263-6F29-3CC3A449ACE0}"/>
          </ac:spMkLst>
        </pc:spChg>
      </pc:sldChg>
      <pc:sldChg chg="modSp mod">
        <pc:chgData name="ARUN KARTHIK ." userId="62a047ea-99a3-445a-a127-bd8840139939" providerId="ADAL" clId="{C2903D19-D351-4C50-9190-1EA97962501C}" dt="2023-10-28T05:51:10.571" v="26" actId="20577"/>
        <pc:sldMkLst>
          <pc:docMk/>
          <pc:sldMk cId="3091053289" sldId="2147472346"/>
        </pc:sldMkLst>
        <pc:spChg chg="mod">
          <ac:chgData name="ARUN KARTHIK ." userId="62a047ea-99a3-445a-a127-bd8840139939" providerId="ADAL" clId="{C2903D19-D351-4C50-9190-1EA97962501C}" dt="2023-10-28T05:51:10.571" v="26" actId="20577"/>
          <ac:spMkLst>
            <pc:docMk/>
            <pc:sldMk cId="3091053289" sldId="2147472346"/>
            <ac:spMk id="3" creationId="{4D7BA62C-7679-EAC8-FB9C-4D5410C517E9}"/>
          </ac:spMkLst>
        </pc:spChg>
      </pc:sldChg>
      <pc:sldChg chg="addSp delSp modSp add mod">
        <pc:chgData name="ARUN KARTHIK ." userId="62a047ea-99a3-445a-a127-bd8840139939" providerId="ADAL" clId="{C2903D19-D351-4C50-9190-1EA97962501C}" dt="2023-10-28T05:41:16.157" v="25"/>
        <pc:sldMkLst>
          <pc:docMk/>
          <pc:sldMk cId="2978089624" sldId="2147472362"/>
        </pc:sldMkLst>
        <pc:spChg chg="add del">
          <ac:chgData name="ARUN KARTHIK ." userId="62a047ea-99a3-445a-a127-bd8840139939" providerId="ADAL" clId="{C2903D19-D351-4C50-9190-1EA97962501C}" dt="2023-10-28T05:17:09.928" v="4" actId="22"/>
          <ac:spMkLst>
            <pc:docMk/>
            <pc:sldMk cId="2978089624" sldId="2147472362"/>
            <ac:spMk id="3" creationId="{502B9D31-64F4-EAFE-85D0-FAB3C627DB39}"/>
          </ac:spMkLst>
        </pc:spChg>
        <pc:picChg chg="del">
          <ac:chgData name="ARUN KARTHIK ." userId="62a047ea-99a3-445a-a127-bd8840139939" providerId="ADAL" clId="{C2903D19-D351-4C50-9190-1EA97962501C}" dt="2023-10-28T05:17:08.661" v="2" actId="478"/>
          <ac:picMkLst>
            <pc:docMk/>
            <pc:sldMk cId="2978089624" sldId="2147472362"/>
            <ac:picMk id="6" creationId="{90C39ADA-961A-B3F8-E3E7-C4C4829E27B9}"/>
          </ac:picMkLst>
        </pc:picChg>
        <pc:picChg chg="add mod">
          <ac:chgData name="ARUN KARTHIK ." userId="62a047ea-99a3-445a-a127-bd8840139939" providerId="ADAL" clId="{C2903D19-D351-4C50-9190-1EA97962501C}" dt="2023-10-28T05:32:22.832" v="19" actId="1076"/>
          <ac:picMkLst>
            <pc:docMk/>
            <pc:sldMk cId="2978089624" sldId="2147472362"/>
            <ac:picMk id="7" creationId="{AE7F08C5-A33B-ACB6-A981-8D89D8B68C8B}"/>
          </ac:picMkLst>
        </pc:picChg>
        <pc:picChg chg="add mod">
          <ac:chgData name="ARUN KARTHIK ." userId="62a047ea-99a3-445a-a127-bd8840139939" providerId="ADAL" clId="{C2903D19-D351-4C50-9190-1EA97962501C}" dt="2023-10-28T05:18:13.920" v="14" actId="1076"/>
          <ac:picMkLst>
            <pc:docMk/>
            <pc:sldMk cId="2978089624" sldId="2147472362"/>
            <ac:picMk id="9" creationId="{7C2D9016-87E4-278B-B8DC-DF5434A5CA6A}"/>
          </ac:picMkLst>
        </pc:picChg>
        <pc:picChg chg="add mod">
          <ac:chgData name="ARUN KARTHIK ." userId="62a047ea-99a3-445a-a127-bd8840139939" providerId="ADAL" clId="{C2903D19-D351-4C50-9190-1EA97962501C}" dt="2023-10-28T05:32:27.480" v="22" actId="14100"/>
          <ac:picMkLst>
            <pc:docMk/>
            <pc:sldMk cId="2978089624" sldId="2147472362"/>
            <ac:picMk id="12" creationId="{E828CF62-C792-8240-69EA-9783F2B50170}"/>
          </ac:picMkLst>
        </pc:picChg>
        <pc:inkChg chg="add del">
          <ac:chgData name="ARUN KARTHIK ." userId="62a047ea-99a3-445a-a127-bd8840139939" providerId="ADAL" clId="{C2903D19-D351-4C50-9190-1EA97962501C}" dt="2023-10-28T05:32:24.411" v="20" actId="478"/>
          <ac:inkMkLst>
            <pc:docMk/>
            <pc:sldMk cId="2978089624" sldId="2147472362"/>
            <ac:inkMk id="10" creationId="{ABCDEC07-9CEB-F0E8-652D-5CBCCBD65BC5}"/>
          </ac:inkMkLst>
        </pc:inkChg>
        <pc:inkChg chg="add del">
          <ac:chgData name="ARUN KARTHIK ." userId="62a047ea-99a3-445a-a127-bd8840139939" providerId="ADAL" clId="{C2903D19-D351-4C50-9190-1EA97962501C}" dt="2023-10-28T05:32:33.973" v="24" actId="478"/>
          <ac:inkMkLst>
            <pc:docMk/>
            <pc:sldMk cId="2978089624" sldId="2147472362"/>
            <ac:inkMk id="13" creationId="{1FF7CA4D-5FB0-EFD5-EDAD-94D62B2F6A71}"/>
          </ac:inkMkLst>
        </pc:inkChg>
        <pc:inkChg chg="add">
          <ac:chgData name="ARUN KARTHIK ." userId="62a047ea-99a3-445a-a127-bd8840139939" providerId="ADAL" clId="{C2903D19-D351-4C50-9190-1EA97962501C}" dt="2023-10-28T05:41:16.157" v="25"/>
          <ac:inkMkLst>
            <pc:docMk/>
            <pc:sldMk cId="2978089624" sldId="2147472362"/>
            <ac:inkMk id="14" creationId="{2E4EB0CF-C944-8475-1FDD-6B2558DF2F15}"/>
          </ac:inkMkLst>
        </pc:inkChg>
      </pc:sldChg>
    </pc:docChg>
  </pc:docChgLst>
  <pc:docChgLst>
    <pc:chgData name="ARUN KARTHIK ." userId="62a047ea-99a3-445a-a127-bd8840139939" providerId="ADAL" clId="{1E126722-D3AF-42B1-AD4D-07271E8E1D54}"/>
    <pc:docChg chg="undo custSel addSld delSld modSld">
      <pc:chgData name="ARUN KARTHIK ." userId="62a047ea-99a3-445a-a127-bd8840139939" providerId="ADAL" clId="{1E126722-D3AF-42B1-AD4D-07271E8E1D54}" dt="2024-06-15T10:30:38.344" v="410"/>
      <pc:docMkLst>
        <pc:docMk/>
      </pc:docMkLst>
      <pc:sldChg chg="modSp mod">
        <pc:chgData name="ARUN KARTHIK ." userId="62a047ea-99a3-445a-a127-bd8840139939" providerId="ADAL" clId="{1E126722-D3AF-42B1-AD4D-07271E8E1D54}" dt="2024-06-15T08:24:12.870" v="2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E126722-D3AF-42B1-AD4D-07271E8E1D54}" dt="2024-06-15T08:24:12.870" v="21" actId="20577"/>
          <ac:spMkLst>
            <pc:docMk/>
            <pc:sldMk cId="2487991735" sldId="256"/>
            <ac:spMk id="2" creationId="{C66BF95F-ED5D-7D14-004F-BB3F773AACDB}"/>
          </ac:spMkLst>
        </pc:spChg>
      </pc:sldChg>
      <pc:sldChg chg="delSp modSp mod">
        <pc:chgData name="ARUN KARTHIK ." userId="62a047ea-99a3-445a-a127-bd8840139939" providerId="ADAL" clId="{1E126722-D3AF-42B1-AD4D-07271E8E1D54}" dt="2024-06-15T08:26:55.935" v="66" actId="478"/>
        <pc:sldMkLst>
          <pc:docMk/>
          <pc:sldMk cId="2093432532" sldId="257"/>
        </pc:sldMkLst>
        <pc:spChg chg="mod">
          <ac:chgData name="ARUN KARTHIK ." userId="62a047ea-99a3-445a-a127-bd8840139939" providerId="ADAL" clId="{1E126722-D3AF-42B1-AD4D-07271E8E1D54}" dt="2024-06-15T08:26:47.141" v="55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1E126722-D3AF-42B1-AD4D-07271E8E1D54}" dt="2024-06-15T08:26:43.643" v="48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1E126722-D3AF-42B1-AD4D-07271E8E1D54}" dt="2024-06-15T08:26:51.295" v="65" actId="20577"/>
          <ac:spMkLst>
            <pc:docMk/>
            <pc:sldMk cId="2093432532" sldId="257"/>
            <ac:spMk id="69" creationId="{A16A813C-3AAD-0E63-1B88-AC268C859BCE}"/>
          </ac:spMkLst>
        </pc:s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83" creationId="{42112B17-A923-BDC2-CE88-4B8A21910156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99" creationId="{63A0A521-F70C-3E1E-1E10-C878A05FD742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15" creationId="{BD179879-45FD-2F02-F61D-46433D8E10B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39" creationId="{C181452A-C66D-FB09-66A0-913CD03A042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47" creationId="{D7290CF9-FDD4-46F4-D9AA-07836A377548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55" creationId="{70362721-E4FC-E1B4-4CD5-285DC9B95BCB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63" creationId="{ECA93C2A-9FFA-7EA6-C191-074954F18DB3}"/>
          </ac:grpSpMkLst>
        </pc:grp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981144513" sldId="214747229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06636162" sldId="214747229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470488274" sldId="214747230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0480413" sldId="214747230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60295635" sldId="214747230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4326647" sldId="214747230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162049918" sldId="2147472309"/>
        </pc:sldMkLst>
      </pc:sldChg>
      <pc:sldChg chg="modSp modAnim">
        <pc:chgData name="ARUN KARTHIK ." userId="62a047ea-99a3-445a-a127-bd8840139939" providerId="ADAL" clId="{1E126722-D3AF-42B1-AD4D-07271E8E1D54}" dt="2024-06-15T08:27:34.468" v="69"/>
        <pc:sldMkLst>
          <pc:docMk/>
          <pc:sldMk cId="2255416091" sldId="2147472317"/>
        </pc:sldMkLst>
        <pc:spChg chg="mod">
          <ac:chgData name="ARUN KARTHIK ." userId="62a047ea-99a3-445a-a127-bd8840139939" providerId="ADAL" clId="{1E126722-D3AF-42B1-AD4D-07271E8E1D54}" dt="2024-06-15T08:27:34.468" v="69"/>
          <ac:spMkLst>
            <pc:docMk/>
            <pc:sldMk cId="2255416091" sldId="2147472317"/>
            <ac:spMk id="5" creationId="{F21D21B9-831D-DD6C-B179-2AB3FF56A83B}"/>
          </ac:spMkLst>
        </pc:spChg>
      </pc:sldChg>
      <pc:sldChg chg="addSp delSp modSp mod delAnim">
        <pc:chgData name="ARUN KARTHIK ." userId="62a047ea-99a3-445a-a127-bd8840139939" providerId="ADAL" clId="{1E126722-D3AF-42B1-AD4D-07271E8E1D54}" dt="2024-06-15T08:29:28.882" v="113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1E126722-D3AF-42B1-AD4D-07271E8E1D54}" dt="2024-06-15T08:28:47.542" v="76" actId="5793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29:28.882" v="113" actId="20577"/>
          <ac:spMkLst>
            <pc:docMk/>
            <pc:sldMk cId="603800340" sldId="2147472319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8:54.810" v="77"/>
          <ac:spMkLst>
            <pc:docMk/>
            <pc:sldMk cId="603800340" sldId="2147472319"/>
            <ac:spMk id="5" creationId="{D6FFF614-03CE-D60D-6E89-90485137B74E}"/>
          </ac:spMkLst>
        </pc:spChg>
        <pc:spChg chg="add mod">
          <ac:chgData name="ARUN KARTHIK ." userId="62a047ea-99a3-445a-a127-bd8840139939" providerId="ADAL" clId="{1E126722-D3AF-42B1-AD4D-07271E8E1D54}" dt="2024-06-15T08:29:07.502" v="82" actId="1076"/>
          <ac:spMkLst>
            <pc:docMk/>
            <pc:sldMk cId="603800340" sldId="2147472319"/>
            <ac:spMk id="7" creationId="{E17DF9D4-97E4-EF03-194A-3D5DF1240FC2}"/>
          </ac:spMkLst>
        </pc:spChg>
        <pc:graphicFrameChg chg="del">
          <ac:chgData name="ARUN KARTHIK ." userId="62a047ea-99a3-445a-a127-bd8840139939" providerId="ADAL" clId="{1E126722-D3AF-42B1-AD4D-07271E8E1D54}" dt="2024-06-15T08:28:39.755" v="72" actId="478"/>
          <ac:graphicFrameMkLst>
            <pc:docMk/>
            <pc:sldMk cId="603800340" sldId="2147472319"/>
            <ac:graphicFrameMk id="16" creationId="{5ACDEF31-D40A-8FEB-4634-02A7E76F1DDB}"/>
          </ac:graphicFrameMkLst>
        </pc:graphicFrame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4803936" sldId="214747232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31893227" sldId="214747232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24199110" sldId="214747232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790967337" sldId="214747232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1716487" sldId="214747232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536423590" sldId="214747233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161333238" sldId="214747233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533569582" sldId="214747233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808448036" sldId="214747233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33555137" sldId="214747233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92123453" sldId="214747233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50700426" sldId="214747233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378988986" sldId="214747233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9796815" sldId="214747233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631722811" sldId="214747234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659761723" sldId="214747234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78676749" sldId="214747234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905182876" sldId="214747234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080593602" sldId="214747234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091053289" sldId="214747234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678934189" sldId="214747234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8265028" sldId="214747234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46333885" sldId="214747234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20597673" sldId="214747235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66650018" sldId="214747235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809350670" sldId="214747235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50325423" sldId="214747235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4618606" sldId="214747235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29455799" sldId="214747235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414215677" sldId="214747235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21248961" sldId="214747235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51242298" sldId="214747235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03303874" sldId="2147472359"/>
        </pc:sldMkLst>
      </pc:sldChg>
      <pc:sldChg chg="delSp mod">
        <pc:chgData name="ARUN KARTHIK ." userId="62a047ea-99a3-445a-a127-bd8840139939" providerId="ADAL" clId="{1E126722-D3AF-42B1-AD4D-07271E8E1D54}" dt="2024-06-15T08:27:43.232" v="71" actId="478"/>
        <pc:sldMkLst>
          <pc:docMk/>
          <pc:sldMk cId="4252618562" sldId="2147472361"/>
        </pc:sldMkLst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5" creationId="{39186004-3CA4-527B-EDF0-BF35E419F6AB}"/>
          </ac:graphicFrameMkLst>
        </pc:graphicFrameChg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6" creationId="{1116CB53-232B-3BF5-858C-1A96A87DE3EA}"/>
          </ac:graphicFrameMkLst>
        </pc:graphicFrameChg>
      </pc:sldChg>
      <pc:sldChg chg="addSp delSp modSp add mod">
        <pc:chgData name="ARUN KARTHIK ." userId="62a047ea-99a3-445a-a127-bd8840139939" providerId="ADAL" clId="{1E126722-D3AF-42B1-AD4D-07271E8E1D54}" dt="2024-06-15T09:05:00.388" v="279"/>
        <pc:sldMkLst>
          <pc:docMk/>
          <pc:sldMk cId="1071382573" sldId="2147472362"/>
        </pc:sldMkLst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2" creationId="{6B3A7118-EA62-74A7-B303-E27A2487761E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31:02.026" v="166" actId="20577"/>
          <ac:spMkLst>
            <pc:docMk/>
            <pc:sldMk cId="1071382573" sldId="2147472362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5" creationId="{525A3100-D20E-267D-AC49-7C42FFA1FF0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6" creationId="{9BC8024F-26EF-EB30-A49A-F7DD6B6AA11A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7" creationId="{E17DF9D4-97E4-EF03-194A-3D5DF1240FC2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8" creationId="{D524097D-586A-2015-121E-9B452C840FE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9" creationId="{48832EB3-E390-925D-06D0-94EDD91D6429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0" creationId="{A2BA655A-3B17-3E6D-9B83-D7B2F0356C7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1" creationId="{41C2A5D2-D634-0B61-06B2-DF28B551AFC7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2" creationId="{B83CF7EF-A4F1-8202-0F96-B5D10E963C6A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3" creationId="{C9A0DE9D-F9DE-F5C9-D777-CE336D361E89}"/>
          </ac:spMkLst>
        </pc:spChg>
        <pc:spChg chg="add mod">
          <ac:chgData name="ARUN KARTHIK ." userId="62a047ea-99a3-445a-a127-bd8840139939" providerId="ADAL" clId="{1E126722-D3AF-42B1-AD4D-07271E8E1D54}" dt="2024-06-15T08:32:40.790" v="187" actId="1076"/>
          <ac:spMkLst>
            <pc:docMk/>
            <pc:sldMk cId="1071382573" sldId="2147472362"/>
            <ac:spMk id="15" creationId="{9F472CD6-285F-F4CF-CC1C-3D8DD2004557}"/>
          </ac:spMkLst>
        </pc:spChg>
        <pc:picChg chg="add mod">
          <ac:chgData name="ARUN KARTHIK ." userId="62a047ea-99a3-445a-a127-bd8840139939" providerId="ADAL" clId="{1E126722-D3AF-42B1-AD4D-07271E8E1D54}" dt="2024-06-15T08:33:03.397" v="199" actId="1076"/>
          <ac:picMkLst>
            <pc:docMk/>
            <pc:sldMk cId="1071382573" sldId="2147472362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2:57.791" v="197" actId="14100"/>
          <ac:picMkLst>
            <pc:docMk/>
            <pc:sldMk cId="1071382573" sldId="2147472362"/>
            <ac:picMk id="2059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071382573" sldId="2147472362"/>
            <ac:inkMk id="18" creationId="{00D5F1C3-80B9-08B4-9F28-8E348B0BFE4F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78089624" sldId="2147472362"/>
        </pc:sldMkLst>
      </pc:sldChg>
      <pc:sldChg chg="addSp delSp modSp add mod">
        <pc:chgData name="ARUN KARTHIK ." userId="62a047ea-99a3-445a-a127-bd8840139939" providerId="ADAL" clId="{1E126722-D3AF-42B1-AD4D-07271E8E1D54}" dt="2024-06-15T09:54:31.465" v="405"/>
        <pc:sldMkLst>
          <pc:docMk/>
          <pc:sldMk cId="277764760" sldId="2147472363"/>
        </pc:sldMkLst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2" creationId="{6BD87505-4D14-7B28-341F-8645E427E1D6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3" creationId="{600A831B-4BE2-FCDB-AFCC-CC80C0CBBEC3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5" creationId="{DB427492-D66E-9808-7603-5A2F5A6043B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6" creationId="{D61B2CD1-7E05-1A05-2B13-D2D671687867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7" creationId="{EA340D5E-DE95-8CEF-17EA-AFAF1B732E40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8" creationId="{4248561B-5E8F-4916-0453-EB44E5FD443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9" creationId="{343BE1BE-AE4B-9AF6-48C9-D31A52A154F4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0" creationId="{684EA505-18D8-C214-99B0-C01FDAD95DD8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1" creationId="{A8282A00-9EBD-E69A-2AC1-8BCABC5FEA8E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2" creationId="{48001491-2212-B9B2-E3B8-2AAAF652D35C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3" creationId="{75DA45D8-884C-AFA7-7752-C5C480969EE3}"/>
          </ac:spMkLst>
        </pc:spChg>
        <pc:spChg chg="del">
          <ac:chgData name="ARUN KARTHIK ." userId="62a047ea-99a3-445a-a127-bd8840139939" providerId="ADAL" clId="{1E126722-D3AF-42B1-AD4D-07271E8E1D54}" dt="2024-06-15T08:30:28.029" v="134" actId="478"/>
          <ac:spMkLst>
            <pc:docMk/>
            <pc:sldMk cId="277764760" sldId="2147472363"/>
            <ac:spMk id="15" creationId="{9F472CD6-285F-F4CF-CC1C-3D8DD2004557}"/>
          </ac:spMkLst>
        </pc:spChg>
        <pc:spChg chg="add mod">
          <ac:chgData name="ARUN KARTHIK ." userId="62a047ea-99a3-445a-a127-bd8840139939" providerId="ADAL" clId="{1E126722-D3AF-42B1-AD4D-07271E8E1D54}" dt="2024-06-15T08:31:17.495" v="169" actId="1076"/>
          <ac:spMkLst>
            <pc:docMk/>
            <pc:sldMk cId="277764760" sldId="2147472363"/>
            <ac:spMk id="16" creationId="{1D4C3D61-4CE9-676C-69CD-853B201571FA}"/>
          </ac:spMkLst>
        </pc:spChg>
        <pc:picChg chg="del">
          <ac:chgData name="ARUN KARTHIK ." userId="62a047ea-99a3-445a-a127-bd8840139939" providerId="ADAL" clId="{1E126722-D3AF-42B1-AD4D-07271E8E1D54}" dt="2024-06-15T08:30:29.578" v="135" actId="478"/>
          <ac:picMkLst>
            <pc:docMk/>
            <pc:sldMk cId="277764760" sldId="2147472363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1:30.173" v="173" actId="14100"/>
          <ac:picMkLst>
            <pc:docMk/>
            <pc:sldMk cId="277764760" sldId="2147472363"/>
            <ac:picMk id="19" creationId="{F7B4BDEC-2E7A-3C7D-6668-B122DA72E729}"/>
          </ac:picMkLst>
        </pc:picChg>
        <pc:picChg chg="add mod">
          <ac:chgData name="ARUN KARTHIK ." userId="62a047ea-99a3-445a-a127-bd8840139939" providerId="ADAL" clId="{1E126722-D3AF-42B1-AD4D-07271E8E1D54}" dt="2024-06-15T08:33:22.141" v="204" actId="1076"/>
          <ac:picMkLst>
            <pc:docMk/>
            <pc:sldMk cId="277764760" sldId="2147472363"/>
            <ac:picMk id="10253" creationId="{89E674CE-B29F-D4C6-6FDB-D2BF1ECCBCA6}"/>
          </ac:picMkLst>
        </pc:picChg>
        <pc:inkChg chg="add">
          <ac:chgData name="ARUN KARTHIK ." userId="62a047ea-99a3-445a-a127-bd8840139939" providerId="ADAL" clId="{1E126722-D3AF-42B1-AD4D-07271E8E1D54}" dt="2024-06-15T09:54:31.465" v="405"/>
          <ac:inkMkLst>
            <pc:docMk/>
            <pc:sldMk cId="277764760" sldId="2147472363"/>
            <ac:inkMk id="20" creationId="{FA771081-6643-ADD1-AB35-A17BEF328ACE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783640296" sldId="2147472363"/>
        </pc:sldMkLst>
      </pc:sldChg>
      <pc:sldChg chg="addSp modSp add mod">
        <pc:chgData name="ARUN KARTHIK ." userId="62a047ea-99a3-445a-a127-bd8840139939" providerId="ADAL" clId="{1E126722-D3AF-42B1-AD4D-07271E8E1D54}" dt="2024-06-15T10:19:59.846" v="407"/>
        <pc:sldMkLst>
          <pc:docMk/>
          <pc:sldMk cId="1903466361" sldId="2147472364"/>
        </pc:sldMkLst>
        <pc:spChg chg="add mod">
          <ac:chgData name="ARUN KARTHIK ." userId="62a047ea-99a3-445a-a127-bd8840139939" providerId="ADAL" clId="{1E126722-D3AF-42B1-AD4D-07271E8E1D54}" dt="2024-06-15T08:31:41.576" v="175" actId="1076"/>
          <ac:spMkLst>
            <pc:docMk/>
            <pc:sldMk cId="1903466361" sldId="2147472364"/>
            <ac:spMk id="3" creationId="{60FED909-1726-4B4C-F2A8-D64BA8F44F6D}"/>
          </ac:spMkLst>
        </pc:spChg>
        <pc:picChg chg="add mod">
          <ac:chgData name="ARUN KARTHIK ." userId="62a047ea-99a3-445a-a127-bd8840139939" providerId="ADAL" clId="{1E126722-D3AF-42B1-AD4D-07271E8E1D54}" dt="2024-06-15T08:34:18.885" v="207" actId="1076"/>
          <ac:picMkLst>
            <pc:docMk/>
            <pc:sldMk cId="1903466361" sldId="2147472364"/>
            <ac:picMk id="9218" creationId="{5538D636-56E5-C5D4-AECD-1CE36F1FB368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903466361" sldId="2147472364"/>
            <ac:inkMk id="5" creationId="{D5AD6ECD-3912-5F63-BEDE-8E35AFDB06F4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604963721" sldId="2147472364"/>
        </pc:sldMkLst>
      </pc:sldChg>
      <pc:sldChg chg="addSp delSp modSp add mod">
        <pc:chgData name="ARUN KARTHIK ." userId="62a047ea-99a3-445a-a127-bd8840139939" providerId="ADAL" clId="{1E126722-D3AF-42B1-AD4D-07271E8E1D54}" dt="2024-06-15T10:30:38.344" v="410"/>
        <pc:sldMkLst>
          <pc:docMk/>
          <pc:sldMk cId="770342137" sldId="2147472365"/>
        </pc:sldMkLst>
        <pc:spChg chg="add mod">
          <ac:chgData name="ARUN KARTHIK ." userId="62a047ea-99a3-445a-a127-bd8840139939" providerId="ADAL" clId="{1E126722-D3AF-42B1-AD4D-07271E8E1D54}" dt="2024-06-15T08:31:49.326" v="177" actId="1076"/>
          <ac:spMkLst>
            <pc:docMk/>
            <pc:sldMk cId="770342137" sldId="2147472365"/>
            <ac:spMk id="3" creationId="{B05B7373-3D5B-D42D-2E52-65965E8CD4F5}"/>
          </ac:spMkLst>
        </pc:spChg>
        <pc:spChg chg="add del">
          <ac:chgData name="ARUN KARTHIK ." userId="62a047ea-99a3-445a-a127-bd8840139939" providerId="ADAL" clId="{1E126722-D3AF-42B1-AD4D-07271E8E1D54}" dt="2024-06-15T08:31:54.091" v="179" actId="22"/>
          <ac:spMkLst>
            <pc:docMk/>
            <pc:sldMk cId="770342137" sldId="2147472365"/>
            <ac:spMk id="6" creationId="{B538E548-F5AC-F051-E2F1-C759CE856EEA}"/>
          </ac:spMkLst>
        </pc:spChg>
        <pc:spChg chg="add">
          <ac:chgData name="ARUN KARTHIK ." userId="62a047ea-99a3-445a-a127-bd8840139939" providerId="ADAL" clId="{1E126722-D3AF-42B1-AD4D-07271E8E1D54}" dt="2024-06-15T08:35:37.447" v="215"/>
          <ac:spMkLst>
            <pc:docMk/>
            <pc:sldMk cId="770342137" sldId="2147472365"/>
            <ac:spMk id="7" creationId="{F7AD8690-E47E-1AED-2180-C8B98BCB7FF0}"/>
          </ac:spMkLst>
        </pc:spChg>
        <pc:picChg chg="add mod">
          <ac:chgData name="ARUN KARTHIK ." userId="62a047ea-99a3-445a-a127-bd8840139939" providerId="ADAL" clId="{1E126722-D3AF-42B1-AD4D-07271E8E1D54}" dt="2024-06-15T08:35:42.652" v="222" actId="1076"/>
          <ac:picMkLst>
            <pc:docMk/>
            <pc:sldMk cId="770342137" sldId="2147472365"/>
            <ac:picMk id="8" creationId="{5017360C-1C5C-2BAC-0906-0B34D058DA40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770342137" sldId="2147472365"/>
            <ac:inkMk id="9" creationId="{F71D9FAE-5259-5181-0C7A-45340E3444FB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223650770" sldId="2147472365"/>
        </pc:sldMkLst>
      </pc:sldChg>
      <pc:sldChg chg="addSp modSp add mod">
        <pc:chgData name="ARUN KARTHIK ." userId="62a047ea-99a3-445a-a127-bd8840139939" providerId="ADAL" clId="{1E126722-D3AF-42B1-AD4D-07271E8E1D54}" dt="2024-06-15T08:37:50.786" v="236" actId="14100"/>
        <pc:sldMkLst>
          <pc:docMk/>
          <pc:sldMk cId="2185375664" sldId="2147472366"/>
        </pc:sldMkLst>
        <pc:spChg chg="add mod">
          <ac:chgData name="ARUN KARTHIK ." userId="62a047ea-99a3-445a-a127-bd8840139939" providerId="ADAL" clId="{1E126722-D3AF-42B1-AD4D-07271E8E1D54}" dt="2024-06-15T08:31:58.087" v="181" actId="1076"/>
          <ac:spMkLst>
            <pc:docMk/>
            <pc:sldMk cId="2185375664" sldId="2147472366"/>
            <ac:spMk id="3" creationId="{4BC6FE88-F2D7-3956-BD23-4BF74407A6B4}"/>
          </ac:spMkLst>
        </pc:spChg>
        <pc:picChg chg="add mod">
          <ac:chgData name="ARUN KARTHIK ." userId="62a047ea-99a3-445a-a127-bd8840139939" providerId="ADAL" clId="{1E126722-D3AF-42B1-AD4D-07271E8E1D54}" dt="2024-06-15T08:37:50.786" v="236" actId="14100"/>
          <ac:picMkLst>
            <pc:docMk/>
            <pc:sldMk cId="2185375664" sldId="2147472366"/>
            <ac:picMk id="7170" creationId="{C5EF556A-821E-87F7-C4EB-B2D42CC5B5A8}"/>
          </ac:picMkLst>
        </pc:picChg>
      </pc:sldChg>
      <pc:sldChg chg="addSp modSp add mod">
        <pc:chgData name="ARUN KARTHIK ." userId="62a047ea-99a3-445a-a127-bd8840139939" providerId="ADAL" clId="{1E126722-D3AF-42B1-AD4D-07271E8E1D54}" dt="2024-06-15T10:30:38.344" v="410"/>
        <pc:sldMkLst>
          <pc:docMk/>
          <pc:sldMk cId="944827065" sldId="2147472367"/>
        </pc:sldMkLst>
        <pc:spChg chg="add mod">
          <ac:chgData name="ARUN KARTHIK ." userId="62a047ea-99a3-445a-a127-bd8840139939" providerId="ADAL" clId="{1E126722-D3AF-42B1-AD4D-07271E8E1D54}" dt="2024-06-15T08:32:13.855" v="183" actId="1076"/>
          <ac:spMkLst>
            <pc:docMk/>
            <pc:sldMk cId="944827065" sldId="2147472367"/>
            <ac:spMk id="3" creationId="{C7D2BC4F-B515-87D1-B166-3FB169CB9D15}"/>
          </ac:spMkLst>
        </pc:spChg>
        <pc:picChg chg="add mod">
          <ac:chgData name="ARUN KARTHIK ." userId="62a047ea-99a3-445a-a127-bd8840139939" providerId="ADAL" clId="{1E126722-D3AF-42B1-AD4D-07271E8E1D54}" dt="2024-06-15T08:38:29.450" v="245" actId="167"/>
          <ac:picMkLst>
            <pc:docMk/>
            <pc:sldMk cId="944827065" sldId="2147472367"/>
            <ac:picMk id="6146" creationId="{E3904855-6E8F-D783-A589-FBB7306DBD7C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944827065" sldId="2147472367"/>
            <ac:inkMk id="5" creationId="{5A0B1C68-EC79-A4C4-C484-A8DB515D804A}"/>
          </ac:inkMkLst>
        </pc:inkChg>
      </pc:sldChg>
      <pc:sldChg chg="addSp modSp add mod">
        <pc:chgData name="ARUN KARTHIK ." userId="62a047ea-99a3-445a-a127-bd8840139939" providerId="ADAL" clId="{1E126722-D3AF-42B1-AD4D-07271E8E1D54}" dt="2024-06-15T08:39:09.630" v="249" actId="14100"/>
        <pc:sldMkLst>
          <pc:docMk/>
          <pc:sldMk cId="3252232318" sldId="2147472368"/>
        </pc:sldMkLst>
        <pc:spChg chg="add mod">
          <ac:chgData name="ARUN KARTHIK ." userId="62a047ea-99a3-445a-a127-bd8840139939" providerId="ADAL" clId="{1E126722-D3AF-42B1-AD4D-07271E8E1D54}" dt="2024-06-15T08:32:26.456" v="186" actId="14100"/>
          <ac:spMkLst>
            <pc:docMk/>
            <pc:sldMk cId="3252232318" sldId="2147472368"/>
            <ac:spMk id="3" creationId="{F53852C7-FBED-DCC4-DD44-4BE6C19DE9B1}"/>
          </ac:spMkLst>
        </pc:spChg>
        <pc:picChg chg="add mod">
          <ac:chgData name="ARUN KARTHIK ." userId="62a047ea-99a3-445a-a127-bd8840139939" providerId="ADAL" clId="{1E126722-D3AF-42B1-AD4D-07271E8E1D54}" dt="2024-06-15T08:39:09.630" v="249" actId="14100"/>
          <ac:picMkLst>
            <pc:docMk/>
            <pc:sldMk cId="3252232318" sldId="2147472368"/>
            <ac:picMk id="5122" creationId="{E962E530-9446-64C6-51C5-1D7F0B228B08}"/>
          </ac:picMkLst>
        </pc:picChg>
      </pc:sldChg>
      <pc:sldChg chg="add">
        <pc:chgData name="ARUN KARTHIK ." userId="62a047ea-99a3-445a-a127-bd8840139939" providerId="ADAL" clId="{1E126722-D3AF-42B1-AD4D-07271E8E1D54}" dt="2024-06-15T08:30:32.137" v="141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1E126722-D3AF-42B1-AD4D-07271E8E1D54}" dt="2024-06-15T08:30:32.276" v="142"/>
        <pc:sldMkLst>
          <pc:docMk/>
          <pc:sldMk cId="2918518219" sldId="2147472370"/>
        </pc:sldMkLst>
      </pc:sldChg>
      <pc:sldChg chg="addSp delSp modSp add">
        <pc:chgData name="ARUN KARTHIK ." userId="62a047ea-99a3-445a-a127-bd8840139939" providerId="ADAL" clId="{1E126722-D3AF-42B1-AD4D-07271E8E1D54}" dt="2024-06-15T10:19:59.846" v="407"/>
        <pc:sldMkLst>
          <pc:docMk/>
          <pc:sldMk cId="1540426061" sldId="2147472371"/>
        </pc:sldMkLst>
        <pc:picChg chg="del">
          <ac:chgData name="ARUN KARTHIK ." userId="62a047ea-99a3-445a-a127-bd8840139939" providerId="ADAL" clId="{1E126722-D3AF-42B1-AD4D-07271E8E1D54}" dt="2024-06-15T08:34:34.222" v="209" actId="478"/>
          <ac:picMkLst>
            <pc:docMk/>
            <pc:sldMk cId="1540426061" sldId="2147472371"/>
            <ac:picMk id="9218" creationId="{5538D636-56E5-C5D4-AECD-1CE36F1FB368}"/>
          </ac:picMkLst>
        </pc:picChg>
        <pc:picChg chg="add mod">
          <ac:chgData name="ARUN KARTHIK ." userId="62a047ea-99a3-445a-a127-bd8840139939" providerId="ADAL" clId="{1E126722-D3AF-42B1-AD4D-07271E8E1D54}" dt="2024-06-15T08:34:39.529" v="214" actId="167"/>
          <ac:picMkLst>
            <pc:docMk/>
            <pc:sldMk cId="1540426061" sldId="2147472371"/>
            <ac:picMk id="11266" creationId="{3F1E1D50-ABA3-00FD-E68C-865F742E4ADD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540426061" sldId="2147472371"/>
            <ac:inkMk id="2" creationId="{25C989B6-3B24-8E63-9BDA-1E64753A3E80}"/>
          </ac:inkMkLst>
        </pc:inkChg>
      </pc:sldChg>
      <pc:sldChg chg="addSp delSp modSp add mod">
        <pc:chgData name="ARUN KARTHIK ." userId="62a047ea-99a3-445a-a127-bd8840139939" providerId="ADAL" clId="{1E126722-D3AF-42B1-AD4D-07271E8E1D54}" dt="2024-06-15T08:40:11.197" v="266" actId="1076"/>
        <pc:sldMkLst>
          <pc:docMk/>
          <pc:sldMk cId="2111280575" sldId="2147472372"/>
        </pc:sldMkLst>
        <pc:picChg chg="add mod">
          <ac:chgData name="ARUN KARTHIK ." userId="62a047ea-99a3-445a-a127-bd8840139939" providerId="ADAL" clId="{1E126722-D3AF-42B1-AD4D-07271E8E1D54}" dt="2024-06-15T08:40:11.197" v="266" actId="1076"/>
          <ac:picMkLst>
            <pc:docMk/>
            <pc:sldMk cId="2111280575" sldId="2147472372"/>
            <ac:picMk id="5" creationId="{51880A62-B314-6693-5083-45B7A2BBF8FB}"/>
          </ac:picMkLst>
        </pc:picChg>
        <pc:picChg chg="del">
          <ac:chgData name="ARUN KARTHIK ." userId="62a047ea-99a3-445a-a127-bd8840139939" providerId="ADAL" clId="{1E126722-D3AF-42B1-AD4D-07271E8E1D54}" dt="2024-06-15T08:39:51.572" v="251" actId="478"/>
          <ac:picMkLst>
            <pc:docMk/>
            <pc:sldMk cId="2111280575" sldId="2147472372"/>
            <ac:picMk id="5122" creationId="{E962E530-9446-64C6-51C5-1D7F0B228B08}"/>
          </ac:picMkLst>
        </pc:picChg>
      </pc:sldChg>
      <pc:sldChg chg="addSp delSp modSp add mod">
        <pc:chgData name="ARUN KARTHIK ." userId="62a047ea-99a3-445a-a127-bd8840139939" providerId="ADAL" clId="{1E126722-D3AF-42B1-AD4D-07271E8E1D54}" dt="2024-06-15T08:40:43.437" v="275" actId="1076"/>
        <pc:sldMkLst>
          <pc:docMk/>
          <pc:sldMk cId="3976756508" sldId="2147472373"/>
        </pc:sldMkLst>
        <pc:picChg chg="del">
          <ac:chgData name="ARUN KARTHIK ." userId="62a047ea-99a3-445a-a127-bd8840139939" providerId="ADAL" clId="{1E126722-D3AF-42B1-AD4D-07271E8E1D54}" dt="2024-06-15T08:40:34.788" v="268" actId="478"/>
          <ac:picMkLst>
            <pc:docMk/>
            <pc:sldMk cId="3976756508" sldId="2147472373"/>
            <ac:picMk id="5" creationId="{51880A62-B314-6693-5083-45B7A2BBF8FB}"/>
          </ac:picMkLst>
        </pc:picChg>
        <pc:picChg chg="add mod">
          <ac:chgData name="ARUN KARTHIK ." userId="62a047ea-99a3-445a-a127-bd8840139939" providerId="ADAL" clId="{1E126722-D3AF-42B1-AD4D-07271E8E1D54}" dt="2024-06-15T08:40:43.437" v="275" actId="1076"/>
          <ac:picMkLst>
            <pc:docMk/>
            <pc:sldMk cId="3976756508" sldId="2147472373"/>
            <ac:picMk id="12290" creationId="{563A630D-5474-0B7B-82AD-139AFA80E955}"/>
          </ac:picMkLst>
        </pc:picChg>
      </pc:sldChg>
      <pc:sldChg chg="addSp new">
        <pc:chgData name="ARUN KARTHIK ." userId="62a047ea-99a3-445a-a127-bd8840139939" providerId="ADAL" clId="{1E126722-D3AF-42B1-AD4D-07271E8E1D54}" dt="2024-06-15T08:59:36.576" v="277"/>
        <pc:sldMkLst>
          <pc:docMk/>
          <pc:sldMk cId="941017616" sldId="2147472374"/>
        </pc:sldMkLst>
        <pc:inkChg chg="add">
          <ac:chgData name="ARUN KARTHIK ." userId="62a047ea-99a3-445a-a127-bd8840139939" providerId="ADAL" clId="{1E126722-D3AF-42B1-AD4D-07271E8E1D54}" dt="2024-06-15T08:59:36.576" v="277"/>
          <ac:inkMkLst>
            <pc:docMk/>
            <pc:sldMk cId="941017616" sldId="2147472374"/>
            <ac:inkMk id="3" creationId="{564618D6-649F-6AB9-10EB-BA6209211CDA}"/>
          </ac:inkMkLst>
        </pc:inkChg>
      </pc:sldChg>
      <pc:sldChg chg="addSp new">
        <pc:chgData name="ARUN KARTHIK ." userId="62a047ea-99a3-445a-a127-bd8840139939" providerId="ADAL" clId="{1E126722-D3AF-42B1-AD4D-07271E8E1D54}" dt="2024-06-15T09:05:00.388" v="279"/>
        <pc:sldMkLst>
          <pc:docMk/>
          <pc:sldMk cId="1855895382" sldId="2147472375"/>
        </pc:sldMkLst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855895382" sldId="2147472375"/>
            <ac:inkMk id="3" creationId="{4BC575DB-47EF-55B7-F729-141B325C960D}"/>
          </ac:inkMkLst>
        </pc:inkChg>
      </pc:sldChg>
      <pc:sldChg chg="addSp modSp new">
        <pc:chgData name="ARUN KARTHIK ." userId="62a047ea-99a3-445a-a127-bd8840139939" providerId="ADAL" clId="{1E126722-D3AF-42B1-AD4D-07271E8E1D54}" dt="2024-06-15T09:07:18.055" v="287"/>
        <pc:sldMkLst>
          <pc:docMk/>
          <pc:sldMk cId="1843801971" sldId="2147472376"/>
        </pc:sldMkLst>
        <pc:picChg chg="add mod">
          <ac:chgData name="ARUN KARTHIK ." userId="62a047ea-99a3-445a-a127-bd8840139939" providerId="ADAL" clId="{1E126722-D3AF-42B1-AD4D-07271E8E1D54}" dt="2024-06-15T09:05:05.169" v="286" actId="14100"/>
          <ac:picMkLst>
            <pc:docMk/>
            <pc:sldMk cId="1843801971" sldId="2147472376"/>
            <ac:picMk id="3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7:18.055" v="287"/>
          <ac:inkMkLst>
            <pc:docMk/>
            <pc:sldMk cId="1843801971" sldId="2147472376"/>
            <ac:inkMk id="4" creationId="{E53DA133-6E98-B91E-D41C-D1E244393E09}"/>
          </ac:inkMkLst>
        </pc:inkChg>
      </pc:sldChg>
      <pc:sldChg chg="addSp modSp new mod">
        <pc:chgData name="ARUN KARTHIK ." userId="62a047ea-99a3-445a-a127-bd8840139939" providerId="ADAL" clId="{1E126722-D3AF-42B1-AD4D-07271E8E1D54}" dt="2024-06-15T09:08:10.979" v="298" actId="1076"/>
        <pc:sldMkLst>
          <pc:docMk/>
          <pc:sldMk cId="1577339389" sldId="2147472377"/>
        </pc:sldMkLst>
        <pc:spChg chg="add mod">
          <ac:chgData name="ARUN KARTHIK ." userId="62a047ea-99a3-445a-a127-bd8840139939" providerId="ADAL" clId="{1E126722-D3AF-42B1-AD4D-07271E8E1D54}" dt="2024-06-15T09:08:10.979" v="298" actId="1076"/>
          <ac:spMkLst>
            <pc:docMk/>
            <pc:sldMk cId="1577339389" sldId="2147472377"/>
            <ac:spMk id="4" creationId="{704D4280-49B8-9FE4-E7CE-18845DF496BB}"/>
          </ac:spMkLst>
        </pc:spChg>
        <pc:picChg chg="add mod">
          <ac:chgData name="ARUN KARTHIK ." userId="62a047ea-99a3-445a-a127-bd8840139939" providerId="ADAL" clId="{1E126722-D3AF-42B1-AD4D-07271E8E1D54}" dt="2024-06-15T09:07:28.579" v="290" actId="732"/>
          <ac:picMkLst>
            <pc:docMk/>
            <pc:sldMk cId="1577339389" sldId="2147472377"/>
            <ac:picMk id="3" creationId="{5902FCBF-3962-F7FE-DF87-12C7626AD749}"/>
          </ac:picMkLst>
        </pc:picChg>
      </pc:sldChg>
      <pc:sldChg chg="addSp delSp modSp new mod">
        <pc:chgData name="ARUN KARTHIK ." userId="62a047ea-99a3-445a-a127-bd8840139939" providerId="ADAL" clId="{1E126722-D3AF-42B1-AD4D-07271E8E1D54}" dt="2024-06-15T09:23:20.131" v="383" actId="1582"/>
        <pc:sldMkLst>
          <pc:docMk/>
          <pc:sldMk cId="3995010085" sldId="2147472378"/>
        </pc:sldMkLst>
        <pc:spChg chg="del">
          <ac:chgData name="ARUN KARTHIK ." userId="62a047ea-99a3-445a-a127-bd8840139939" providerId="ADAL" clId="{1E126722-D3AF-42B1-AD4D-07271E8E1D54}" dt="2024-06-15T09:13:11.604" v="300" actId="478"/>
          <ac:spMkLst>
            <pc:docMk/>
            <pc:sldMk cId="3995010085" sldId="2147472378"/>
            <ac:spMk id="2" creationId="{8715156D-069E-A5DA-C5E7-C4DA722C5FFC}"/>
          </ac:spMkLst>
        </pc:spChg>
        <pc:spChg chg="add del">
          <ac:chgData name="ARUN KARTHIK ." userId="62a047ea-99a3-445a-a127-bd8840139939" providerId="ADAL" clId="{1E126722-D3AF-42B1-AD4D-07271E8E1D54}" dt="2024-06-15T09:17:47.979" v="323" actId="478"/>
          <ac:spMkLst>
            <pc:docMk/>
            <pc:sldMk cId="3995010085" sldId="2147472378"/>
            <ac:spMk id="10" creationId="{9F1B0386-E06E-E0D3-17D9-CD12D049DA3D}"/>
          </ac:spMkLst>
        </pc:spChg>
        <pc:spChg chg="add mod">
          <ac:chgData name="ARUN KARTHIK ." userId="62a047ea-99a3-445a-a127-bd8840139939" providerId="ADAL" clId="{1E126722-D3AF-42B1-AD4D-07271E8E1D54}" dt="2024-06-15T09:19:50.391" v="364" actId="207"/>
          <ac:spMkLst>
            <pc:docMk/>
            <pc:sldMk cId="3995010085" sldId="2147472378"/>
            <ac:spMk id="28" creationId="{3F079085-4105-A3BA-24DA-D5E786590206}"/>
          </ac:spMkLst>
        </pc:spChg>
        <pc:graphicFrameChg chg="add mod">
          <ac:chgData name="ARUN KARTHIK ." userId="62a047ea-99a3-445a-a127-bd8840139939" providerId="ADAL" clId="{1E126722-D3AF-42B1-AD4D-07271E8E1D54}" dt="2024-06-15T09:13:14.184" v="303"/>
          <ac:graphicFrameMkLst>
            <pc:docMk/>
            <pc:sldMk cId="3995010085" sldId="2147472378"/>
            <ac:graphicFrameMk id="3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29.910" v="313"/>
          <ac:graphicFrameMkLst>
            <pc:docMk/>
            <pc:sldMk cId="3995010085" sldId="2147472378"/>
            <ac:graphicFrameMk id="6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35.819" v="317"/>
          <ac:graphicFrameMkLst>
            <pc:docMk/>
            <pc:sldMk cId="3995010085" sldId="2147472378"/>
            <ac:graphicFrameMk id="7" creationId="{8AADC400-533E-8489-AED9-BDCB43F2FD06}"/>
          </ac:graphicFrameMkLst>
        </pc:graphicFrameChg>
        <pc:picChg chg="add del mod">
          <ac:chgData name="ARUN KARTHIK ." userId="62a047ea-99a3-445a-a127-bd8840139939" providerId="ADAL" clId="{1E126722-D3AF-42B1-AD4D-07271E8E1D54}" dt="2024-06-15T09:16:33.524" v="314" actId="478"/>
          <ac:picMkLst>
            <pc:docMk/>
            <pc:sldMk cId="3995010085" sldId="2147472378"/>
            <ac:picMk id="4" creationId="{68866CA3-5206-670C-FA4D-C73FECCAA3C7}"/>
          </ac:picMkLst>
        </pc:picChg>
        <pc:picChg chg="add mod">
          <ac:chgData name="ARUN KARTHIK ." userId="62a047ea-99a3-445a-a127-bd8840139939" providerId="ADAL" clId="{1E126722-D3AF-42B1-AD4D-07271E8E1D54}" dt="2024-06-15T09:16:40.210" v="320" actId="14100"/>
          <ac:picMkLst>
            <pc:docMk/>
            <pc:sldMk cId="3995010085" sldId="2147472378"/>
            <ac:picMk id="8" creationId="{62178C8C-5DEA-F8D6-ACFD-9289F9D09920}"/>
          </ac:picMkLst>
        </pc:picChg>
        <pc:inkChg chg="add">
          <ac:chgData name="ARUN KARTHIK ." userId="62a047ea-99a3-445a-a127-bd8840139939" providerId="ADAL" clId="{1E126722-D3AF-42B1-AD4D-07271E8E1D54}" dt="2024-06-15T09:15:09.758" v="310"/>
          <ac:inkMkLst>
            <pc:docMk/>
            <pc:sldMk cId="3995010085" sldId="2147472378"/>
            <ac:inkMk id="5" creationId="{1A274946-3BD0-0AB4-BE0C-57254D3DA6FF}"/>
          </ac:inkMkLst>
        </pc:inkChg>
        <pc:inkChg chg="add del">
          <ac:chgData name="ARUN KARTHIK ." userId="62a047ea-99a3-445a-a127-bd8840139939" providerId="ADAL" clId="{1E126722-D3AF-42B1-AD4D-07271E8E1D54}" dt="2024-06-15T09:19:19.613" v="351" actId="478"/>
          <ac:inkMkLst>
            <pc:docMk/>
            <pc:sldMk cId="3995010085" sldId="2147472378"/>
            <ac:inkMk id="9" creationId="{711ADBF6-8F2A-18FF-9512-26FCE4E80BEC}"/>
          </ac:inkMkLst>
        </pc:inkChg>
        <pc:inkChg chg="add del">
          <ac:chgData name="ARUN KARTHIK ." userId="62a047ea-99a3-445a-a127-bd8840139939" providerId="ADAL" clId="{1E126722-D3AF-42B1-AD4D-07271E8E1D54}" dt="2024-06-15T09:19:20.397" v="352" actId="478"/>
          <ac:inkMkLst>
            <pc:docMk/>
            <pc:sldMk cId="3995010085" sldId="2147472378"/>
            <ac:inkMk id="27" creationId="{4DCA9FBA-B6A2-D277-E9FE-2D38CEA33E61}"/>
          </ac:inkMkLst>
        </pc:inkChg>
        <pc:inkChg chg="add">
          <ac:chgData name="ARUN KARTHIK ." userId="62a047ea-99a3-445a-a127-bd8840139939" providerId="ADAL" clId="{1E126722-D3AF-42B1-AD4D-07271E8E1D54}" dt="2024-06-15T09:22:19.458" v="365"/>
          <ac:inkMkLst>
            <pc:docMk/>
            <pc:sldMk cId="3995010085" sldId="2147472378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18:07.025" v="328" actId="1076"/>
          <ac:cxnSpMkLst>
            <pc:docMk/>
            <pc:sldMk cId="3995010085" sldId="2147472378"/>
            <ac:cxnSpMk id="12" creationId="{4C955A0B-EC59-9A6C-FC6D-DD1DE9C2F15C}"/>
          </ac:cxnSpMkLst>
        </pc:cxnChg>
        <pc:cxnChg chg="add mod">
          <ac:chgData name="ARUN KARTHIK ." userId="62a047ea-99a3-445a-a127-bd8840139939" providerId="ADAL" clId="{1E126722-D3AF-42B1-AD4D-07271E8E1D54}" dt="2024-06-15T09:18:14.146" v="331" actId="14100"/>
          <ac:cxnSpMkLst>
            <pc:docMk/>
            <pc:sldMk cId="3995010085" sldId="2147472378"/>
            <ac:cxnSpMk id="14" creationId="{46B4CBCF-5CFB-4644-14DE-389F80C0944F}"/>
          </ac:cxnSpMkLst>
        </pc:cxnChg>
        <pc:cxnChg chg="add mod">
          <ac:chgData name="ARUN KARTHIK ." userId="62a047ea-99a3-445a-a127-bd8840139939" providerId="ADAL" clId="{1E126722-D3AF-42B1-AD4D-07271E8E1D54}" dt="2024-06-15T09:18:19.834" v="334" actId="14100"/>
          <ac:cxnSpMkLst>
            <pc:docMk/>
            <pc:sldMk cId="3995010085" sldId="2147472378"/>
            <ac:cxnSpMk id="16" creationId="{9E7E7F44-0F00-E6D3-0C24-8E0B4E3DD45D}"/>
          </ac:cxnSpMkLst>
        </pc:cxnChg>
        <pc:cxnChg chg="add mod">
          <ac:chgData name="ARUN KARTHIK ." userId="62a047ea-99a3-445a-a127-bd8840139939" providerId="ADAL" clId="{1E126722-D3AF-42B1-AD4D-07271E8E1D54}" dt="2024-06-15T09:18:23.517" v="336" actId="1076"/>
          <ac:cxnSpMkLst>
            <pc:docMk/>
            <pc:sldMk cId="3995010085" sldId="2147472378"/>
            <ac:cxnSpMk id="18" creationId="{802EBC65-9A23-4950-588D-CE3C20264E5C}"/>
          </ac:cxnSpMkLst>
        </pc:cxnChg>
        <pc:cxnChg chg="add mod">
          <ac:chgData name="ARUN KARTHIK ." userId="62a047ea-99a3-445a-a127-bd8840139939" providerId="ADAL" clId="{1E126722-D3AF-42B1-AD4D-07271E8E1D54}" dt="2024-06-15T09:18:29.194" v="339" actId="14100"/>
          <ac:cxnSpMkLst>
            <pc:docMk/>
            <pc:sldMk cId="3995010085" sldId="2147472378"/>
            <ac:cxnSpMk id="19" creationId="{7CE9C432-CCC5-EB14-A6AC-9D95B16A0119}"/>
          </ac:cxnSpMkLst>
        </pc:cxnChg>
        <pc:cxnChg chg="add del mod">
          <ac:chgData name="ARUN KARTHIK ." userId="62a047ea-99a3-445a-a127-bd8840139939" providerId="ADAL" clId="{1E126722-D3AF-42B1-AD4D-07271E8E1D54}" dt="2024-06-15T09:18:37.386" v="343" actId="478"/>
          <ac:cxnSpMkLst>
            <pc:docMk/>
            <pc:sldMk cId="3995010085" sldId="2147472378"/>
            <ac:cxnSpMk id="21" creationId="{44F55528-1BFC-4E0F-AE6D-D975A7D4111B}"/>
          </ac:cxnSpMkLst>
        </pc:cxnChg>
        <pc:cxnChg chg="add mod">
          <ac:chgData name="ARUN KARTHIK ." userId="62a047ea-99a3-445a-a127-bd8840139939" providerId="ADAL" clId="{1E126722-D3AF-42B1-AD4D-07271E8E1D54}" dt="2024-06-15T09:18:44.458" v="346" actId="14100"/>
          <ac:cxnSpMkLst>
            <pc:docMk/>
            <pc:sldMk cId="3995010085" sldId="2147472378"/>
            <ac:cxnSpMk id="23" creationId="{A230D499-E1DB-A340-F369-447524572E8F}"/>
          </ac:cxnSpMkLst>
        </pc:cxnChg>
        <pc:cxnChg chg="add mod">
          <ac:chgData name="ARUN KARTHIK ." userId="62a047ea-99a3-445a-a127-bd8840139939" providerId="ADAL" clId="{1E126722-D3AF-42B1-AD4D-07271E8E1D54}" dt="2024-06-15T09:18:48.945" v="349" actId="14100"/>
          <ac:cxnSpMkLst>
            <pc:docMk/>
            <pc:sldMk cId="3995010085" sldId="2147472378"/>
            <ac:cxnSpMk id="25" creationId="{A158EF34-9BBE-E35F-7FB3-4B0E15076EA6}"/>
          </ac:cxnSpMkLst>
        </pc:cxnChg>
        <pc:cxnChg chg="add mod">
          <ac:chgData name="ARUN KARTHIK ." userId="62a047ea-99a3-445a-a127-bd8840139939" providerId="ADAL" clId="{1E126722-D3AF-42B1-AD4D-07271E8E1D54}" dt="2024-06-15T09:23:20.131" v="383" actId="1582"/>
          <ac:cxnSpMkLst>
            <pc:docMk/>
            <pc:sldMk cId="3995010085" sldId="2147472378"/>
            <ac:cxnSpMk id="31" creationId="{2E1CE81E-F117-8FE2-8BF0-B617B1BB2CA7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6:24.430" v="402"/>
        <pc:sldMkLst>
          <pc:docMk/>
          <pc:sldMk cId="113361996" sldId="2147472379"/>
        </pc:sldMkLst>
        <pc:spChg chg="del">
          <ac:chgData name="ARUN KARTHIK ." userId="62a047ea-99a3-445a-a127-bd8840139939" providerId="ADAL" clId="{1E126722-D3AF-42B1-AD4D-07271E8E1D54}" dt="2024-06-15T09:22:31.652" v="367" actId="478"/>
          <ac:spMkLst>
            <pc:docMk/>
            <pc:sldMk cId="113361996" sldId="2147472379"/>
            <ac:spMk id="28" creationId="{3F079085-4105-A3BA-24DA-D5E786590206}"/>
          </ac:spMkLst>
        </pc:spChg>
        <pc:graphicFrameChg chg="add del mod">
          <ac:chgData name="ARUN KARTHIK ." userId="62a047ea-99a3-445a-a127-bd8840139939" providerId="ADAL" clId="{1E126722-D3AF-42B1-AD4D-07271E8E1D54}" dt="2024-06-15T09:22:58.793" v="371" actId="478"/>
          <ac:graphicFrameMkLst>
            <pc:docMk/>
            <pc:sldMk cId="113361996" sldId="2147472379"/>
            <ac:graphicFrameMk id="2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23:02.216" v="374"/>
          <ac:graphicFrameMkLst>
            <pc:docMk/>
            <pc:sldMk cId="113361996" sldId="2147472379"/>
            <ac:graphicFrameMk id="3" creationId="{8AADC400-533E-8489-AED9-BDCB43F2FD06}"/>
          </ac:graphicFrameMkLst>
        </pc:graphicFrameChg>
        <pc:picChg chg="add mod">
          <ac:chgData name="ARUN KARTHIK ." userId="62a047ea-99a3-445a-a127-bd8840139939" providerId="ADAL" clId="{1E126722-D3AF-42B1-AD4D-07271E8E1D54}" dt="2024-06-15T09:23:04.593" v="381" actId="14100"/>
          <ac:picMkLst>
            <pc:docMk/>
            <pc:sldMk cId="113361996" sldId="2147472379"/>
            <ac:picMk id="4" creationId="{E18AED50-AD70-A769-4FCC-6C642D3880B1}"/>
          </ac:picMkLst>
        </pc:picChg>
        <pc:picChg chg="del">
          <ac:chgData name="ARUN KARTHIK ." userId="62a047ea-99a3-445a-a127-bd8840139939" providerId="ADAL" clId="{1E126722-D3AF-42B1-AD4D-07271E8E1D54}" dt="2024-06-15T09:22:42.249" v="368" actId="478"/>
          <ac:picMkLst>
            <pc:docMk/>
            <pc:sldMk cId="113361996" sldId="2147472379"/>
            <ac:picMk id="8" creationId="{62178C8C-5DEA-F8D6-ACFD-9289F9D09920}"/>
          </ac:picMkLst>
        </pc:pic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5" creationId="{1A274946-3BD0-0AB4-BE0C-57254D3DA6FF}"/>
          </ac:inkMkLst>
        </pc:inkChg>
        <pc:inkChg chg="add">
          <ac:chgData name="ARUN KARTHIK ." userId="62a047ea-99a3-445a-a127-bd8840139939" providerId="ADAL" clId="{1E126722-D3AF-42B1-AD4D-07271E8E1D54}" dt="2024-06-15T09:24:23.615" v="388"/>
          <ac:inkMkLst>
            <pc:docMk/>
            <pc:sldMk cId="113361996" sldId="2147472379"/>
            <ac:inkMk id="10" creationId="{8FC972A1-2BDC-7AF0-5338-41ECA47F5FFA}"/>
          </ac:inkMkLst>
        </pc:inkChg>
        <pc:inkChg chg="add">
          <ac:chgData name="ARUN KARTHIK ." userId="62a047ea-99a3-445a-a127-bd8840139939" providerId="ADAL" clId="{1E126722-D3AF-42B1-AD4D-07271E8E1D54}" dt="2024-06-15T09:26:24.430" v="402"/>
          <ac:inkMkLst>
            <pc:docMk/>
            <pc:sldMk cId="113361996" sldId="2147472379"/>
            <ac:inkMk id="11" creationId="{29FE83BE-2810-2004-CADF-BBD9A9A00A51}"/>
          </ac:inkMkLst>
        </pc:ink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23:30.415" v="387" actId="208"/>
          <ac:cxnSpMkLst>
            <pc:docMk/>
            <pc:sldMk cId="113361996" sldId="2147472379"/>
            <ac:cxnSpMk id="6" creationId="{A1B038D3-D381-A7A0-71A3-7645909FE59A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2" creationId="{4C955A0B-EC59-9A6C-FC6D-DD1DE9C2F1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4" creationId="{46B4CBCF-5CFB-4644-14DE-389F80C0944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6" creationId="{9E7E7F44-0F00-E6D3-0C24-8E0B4E3DD45D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8" creationId="{802EBC65-9A23-4950-588D-CE3C20264E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9" creationId="{7CE9C432-CCC5-EB14-A6AC-9D95B16A0119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3" creationId="{A230D499-E1DB-A340-F369-447524572E8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5" creationId="{A158EF34-9BBE-E35F-7FB3-4B0E15076EA6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5:31.961" v="401"/>
        <pc:sldMkLst>
          <pc:docMk/>
          <pc:sldMk cId="2195800177" sldId="2147472380"/>
        </pc:sldMkLst>
        <pc:inkChg chg="add">
          <ac:chgData name="ARUN KARTHIK ." userId="62a047ea-99a3-445a-a127-bd8840139939" providerId="ADAL" clId="{1E126722-D3AF-42B1-AD4D-07271E8E1D54}" dt="2024-06-15T09:25:31.961" v="401"/>
          <ac:inkMkLst>
            <pc:docMk/>
            <pc:sldMk cId="2195800177" sldId="2147472380"/>
            <ac:inkMk id="2" creationId="{76ABBDDA-B0FD-23D2-C98B-F045C4D0D87E}"/>
          </ac:inkMkLst>
        </pc:inkChg>
        <pc:inkChg chg="del">
          <ac:chgData name="ARUN KARTHIK ." userId="62a047ea-99a3-445a-a127-bd8840139939" providerId="ADAL" clId="{1E126722-D3AF-42B1-AD4D-07271E8E1D54}" dt="2024-06-15T09:24:27.574" v="390" actId="478"/>
          <ac:inkMkLst>
            <pc:docMk/>
            <pc:sldMk cId="2195800177" sldId="2147472380"/>
            <ac:inkMk id="10" creationId="{8FC972A1-2BDC-7AF0-5338-41ECA47F5FFA}"/>
          </ac:inkMkLst>
        </pc:inkChg>
        <pc:cxnChg chg="mod">
          <ac:chgData name="ARUN KARTHIK ." userId="62a047ea-99a3-445a-a127-bd8840139939" providerId="ADAL" clId="{1E126722-D3AF-42B1-AD4D-07271E8E1D54}" dt="2024-06-15T09:24:39.999" v="400" actId="688"/>
          <ac:cxnSpMkLst>
            <pc:docMk/>
            <pc:sldMk cId="2195800177" sldId="2147472380"/>
            <ac:cxnSpMk id="6" creationId="{A1B038D3-D381-A7A0-71A3-7645909FE59A}"/>
          </ac:cxnSpMkLst>
        </pc:cxnChg>
      </pc:sldChg>
      <pc:sldChg chg="addSp new">
        <pc:chgData name="ARUN KARTHIK ." userId="62a047ea-99a3-445a-a127-bd8840139939" providerId="ADAL" clId="{1E126722-D3AF-42B1-AD4D-07271E8E1D54}" dt="2024-06-15T09:36:53.045" v="404"/>
        <pc:sldMkLst>
          <pc:docMk/>
          <pc:sldMk cId="3475647193" sldId="2147472381"/>
        </pc:sldMkLst>
        <pc:inkChg chg="add">
          <ac:chgData name="ARUN KARTHIK ." userId="62a047ea-99a3-445a-a127-bd8840139939" providerId="ADAL" clId="{1E126722-D3AF-42B1-AD4D-07271E8E1D54}" dt="2024-06-15T09:36:53.045" v="404"/>
          <ac:inkMkLst>
            <pc:docMk/>
            <pc:sldMk cId="3475647193" sldId="2147472381"/>
            <ac:inkMk id="3" creationId="{944ABD78-869C-466B-28A5-828A665B5777}"/>
          </ac:inkMkLst>
        </pc:inkChg>
      </pc:sldChg>
      <pc:sldChg chg="addSp new">
        <pc:chgData name="ARUN KARTHIK ." userId="62a047ea-99a3-445a-a127-bd8840139939" providerId="ADAL" clId="{1E126722-D3AF-42B1-AD4D-07271E8E1D54}" dt="2024-06-15T10:19:59.846" v="407"/>
        <pc:sldMkLst>
          <pc:docMk/>
          <pc:sldMk cId="4191511362" sldId="2147472382"/>
        </pc:sldMkLst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4191511362" sldId="2147472382"/>
            <ac:inkMk id="3" creationId="{4A1405CB-0092-611F-8016-D0B12D57CA0F}"/>
          </ac:inkMkLst>
        </pc:inkChg>
      </pc:sldChg>
      <pc:sldChg chg="addSp delSp add mod">
        <pc:chgData name="ARUN KARTHIK ." userId="62a047ea-99a3-445a-a127-bd8840139939" providerId="ADAL" clId="{1E126722-D3AF-42B1-AD4D-07271E8E1D54}" dt="2024-06-15T10:30:38.344" v="410"/>
        <pc:sldMkLst>
          <pc:docMk/>
          <pc:sldMk cId="3105783908" sldId="2147472383"/>
        </pc:sldMkLst>
        <pc:inkChg chg="del">
          <ac:chgData name="ARUN KARTHIK ." userId="62a047ea-99a3-445a-a127-bd8840139939" providerId="ADAL" clId="{1E126722-D3AF-42B1-AD4D-07271E8E1D54}" dt="2024-06-15T10:20:04.050" v="409" actId="478"/>
          <ac:inkMkLst>
            <pc:docMk/>
            <pc:sldMk cId="3105783908" sldId="2147472383"/>
            <ac:inkMk id="2" creationId="{25C989B6-3B24-8E63-9BDA-1E64753A3E80}"/>
          </ac:inkMkLst>
        </pc:ink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3105783908" sldId="2147472383"/>
            <ac:inkMk id="5" creationId="{5F76E6B8-CFA4-040C-88DC-106CCC7708DF}"/>
          </ac:inkMkLst>
        </pc:inkChg>
      </pc:sldChg>
    </pc:docChg>
  </pc:docChgLst>
  <pc:docChgLst>
    <pc:chgData name="ARUN KARTHIK ." userId="62a047ea-99a3-445a-a127-bd8840139939" providerId="ADAL" clId="{B117A5F2-1886-4A68-8A2E-C944BB049D49}"/>
    <pc:docChg chg="undo custSel addSld delSld modSld">
      <pc:chgData name="ARUN KARTHIK ." userId="62a047ea-99a3-445a-a127-bd8840139939" providerId="ADAL" clId="{B117A5F2-1886-4A68-8A2E-C944BB049D49}" dt="2024-08-03T06:04:28.543" v="57"/>
      <pc:docMkLst>
        <pc:docMk/>
      </pc:docMkLst>
      <pc:sldChg chg="modSp mod">
        <pc:chgData name="ARUN KARTHIK ." userId="62a047ea-99a3-445a-a127-bd8840139939" providerId="ADAL" clId="{B117A5F2-1886-4A68-8A2E-C944BB049D49}" dt="2024-08-03T06:02:08.630" v="30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B117A5F2-1886-4A68-8A2E-C944BB049D49}" dt="2024-08-03T06:02:08.630" v="30" actId="20577"/>
          <ac:spMkLst>
            <pc:docMk/>
            <pc:sldMk cId="2487991735" sldId="256"/>
            <ac:spMk id="2" creationId="{C66BF95F-ED5D-7D14-004F-BB3F773AACDB}"/>
          </ac:spMkLst>
        </pc:spChg>
        <pc:spChg chg="mod">
          <ac:chgData name="ARUN KARTHIK ." userId="62a047ea-99a3-445a-a127-bd8840139939" providerId="ADAL" clId="{B117A5F2-1886-4A68-8A2E-C944BB049D49}" dt="2024-08-03T06:02:01.955" v="3" actId="20577"/>
          <ac:spMkLst>
            <pc:docMk/>
            <pc:sldMk cId="2487991735" sldId="256"/>
            <ac:spMk id="3" creationId="{E2E3432E-C589-ADB8-601E-60B423644398}"/>
          </ac:spMkLst>
        </pc:spChg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60"/>
        </pc:sldMkLst>
      </pc:sldChg>
      <pc:sldChg chg="add del">
        <pc:chgData name="ARUN KARTHIK ." userId="62a047ea-99a3-445a-a127-bd8840139939" providerId="ADAL" clId="{B117A5F2-1886-4A68-8A2E-C944BB049D49}" dt="2024-08-03T06:04:28.543" v="57"/>
        <pc:sldMkLst>
          <pc:docMk/>
          <pc:sldMk cId="0" sldId="261"/>
        </pc:sldMkLst>
      </pc:sldChg>
      <pc:sldChg chg="add del">
        <pc:chgData name="ARUN KARTHIK ." userId="62a047ea-99a3-445a-a127-bd8840139939" providerId="ADAL" clId="{B117A5F2-1886-4A68-8A2E-C944BB049D49}" dt="2024-08-03T06:04:28.543" v="57"/>
        <pc:sldMkLst>
          <pc:docMk/>
          <pc:sldMk cId="0" sldId="262"/>
        </pc:sldMkLst>
      </pc:sldChg>
      <pc:sldChg chg="add del">
        <pc:chgData name="ARUN KARTHIK ." userId="62a047ea-99a3-445a-a127-bd8840139939" providerId="ADAL" clId="{B117A5F2-1886-4A68-8A2E-C944BB049D49}" dt="2024-08-03T06:04:28.543" v="57"/>
        <pc:sldMkLst>
          <pc:docMk/>
          <pc:sldMk cId="0" sldId="263"/>
        </pc:sldMkLst>
      </pc:sldChg>
      <pc:sldChg chg="add del">
        <pc:chgData name="ARUN KARTHIK ." userId="62a047ea-99a3-445a-a127-bd8840139939" providerId="ADAL" clId="{B117A5F2-1886-4A68-8A2E-C944BB049D49}" dt="2024-08-03T06:04:28.543" v="57"/>
        <pc:sldMkLst>
          <pc:docMk/>
          <pc:sldMk cId="0" sldId="264"/>
        </pc:sldMkLst>
      </pc:sldChg>
      <pc:sldChg chg="add del">
        <pc:chgData name="ARUN KARTHIK ." userId="62a047ea-99a3-445a-a127-bd8840139939" providerId="ADAL" clId="{B117A5F2-1886-4A68-8A2E-C944BB049D49}" dt="2024-08-03T06:04:28.543" v="57"/>
        <pc:sldMkLst>
          <pc:docMk/>
          <pc:sldMk cId="0" sldId="265"/>
        </pc:sldMkLst>
      </pc:sldChg>
      <pc:sldChg chg="add del">
        <pc:chgData name="ARUN KARTHIK ." userId="62a047ea-99a3-445a-a127-bd8840139939" providerId="ADAL" clId="{B117A5F2-1886-4A68-8A2E-C944BB049D49}" dt="2024-08-03T06:04:28.543" v="57"/>
        <pc:sldMkLst>
          <pc:docMk/>
          <pc:sldMk cId="0" sldId="266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67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68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69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0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1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2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3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4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5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6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7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8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79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80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81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82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83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84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85"/>
        </pc:sldMkLst>
      </pc:sldChg>
      <pc:sldChg chg="add">
        <pc:chgData name="ARUN KARTHIK ." userId="62a047ea-99a3-445a-a127-bd8840139939" providerId="ADAL" clId="{B117A5F2-1886-4A68-8A2E-C944BB049D49}" dt="2024-08-03T06:04:28.543" v="57"/>
        <pc:sldMkLst>
          <pc:docMk/>
          <pc:sldMk cId="0" sldId="286"/>
        </pc:sldMkLst>
      </pc:sldChg>
      <pc:sldChg chg="addSp delSp modSp mod">
        <pc:chgData name="ARUN KARTHIK ." userId="62a047ea-99a3-445a-a127-bd8840139939" providerId="ADAL" clId="{B117A5F2-1886-4A68-8A2E-C944BB049D49}" dt="2024-08-03T06:03:53.245" v="56" actId="1076"/>
        <pc:sldMkLst>
          <pc:docMk/>
          <pc:sldMk cId="4252618562" sldId="2147472361"/>
        </pc:sldMkLst>
        <pc:spChg chg="add">
          <ac:chgData name="ARUN KARTHIK ." userId="62a047ea-99a3-445a-a127-bd8840139939" providerId="ADAL" clId="{B117A5F2-1886-4A68-8A2E-C944BB049D49}" dt="2024-08-03T06:03:06.550" v="54"/>
          <ac:spMkLst>
            <pc:docMk/>
            <pc:sldMk cId="4252618562" sldId="2147472361"/>
            <ac:spMk id="2" creationId="{983B287C-CF2D-3099-59EF-52A6F2D5AC91}"/>
          </ac:spMkLst>
        </pc:spChg>
        <pc:spChg chg="del">
          <ac:chgData name="ARUN KARTHIK ." userId="62a047ea-99a3-445a-a127-bd8840139939" providerId="ADAL" clId="{B117A5F2-1886-4A68-8A2E-C944BB049D49}" dt="2024-08-03T06:03:06.280" v="53" actId="478"/>
          <ac:spMkLst>
            <pc:docMk/>
            <pc:sldMk cId="4252618562" sldId="2147472361"/>
            <ac:spMk id="4" creationId="{2E53661C-9CC3-5F1E-ADF3-BD58580D1974}"/>
          </ac:spMkLst>
        </pc:spChg>
        <pc:spChg chg="add mod">
          <ac:chgData name="ARUN KARTHIK ." userId="62a047ea-99a3-445a-a127-bd8840139939" providerId="ADAL" clId="{B117A5F2-1886-4A68-8A2E-C944BB049D49}" dt="2024-08-03T06:03:53.245" v="56" actId="1076"/>
          <ac:spMkLst>
            <pc:docMk/>
            <pc:sldMk cId="4252618562" sldId="2147472361"/>
            <ac:spMk id="5" creationId="{B57CF1B8-F2C4-EB23-B0B6-9EB1DA2A2A1D}"/>
          </ac:spMkLst>
        </pc:spChg>
      </pc:sldChg>
      <pc:sldChg chg="del">
        <pc:chgData name="ARUN KARTHIK ." userId="62a047ea-99a3-445a-a127-bd8840139939" providerId="ADAL" clId="{B117A5F2-1886-4A68-8A2E-C944BB049D49}" dt="2024-08-03T06:02:10.649" v="31" actId="47"/>
        <pc:sldMkLst>
          <pc:docMk/>
          <pc:sldMk cId="2476927650" sldId="2147472363"/>
        </pc:sldMkLst>
      </pc:sldChg>
      <pc:sldChg chg="del">
        <pc:chgData name="ARUN KARTHIK ." userId="62a047ea-99a3-445a-a127-bd8840139939" providerId="ADAL" clId="{B117A5F2-1886-4A68-8A2E-C944BB049D49}" dt="2024-08-03T06:02:10.857" v="32" actId="47"/>
        <pc:sldMkLst>
          <pc:docMk/>
          <pc:sldMk cId="22200761" sldId="2147472364"/>
        </pc:sldMkLst>
      </pc:sldChg>
      <pc:sldChg chg="delSp del mod">
        <pc:chgData name="ARUN KARTHIK ." userId="62a047ea-99a3-445a-a127-bd8840139939" providerId="ADAL" clId="{B117A5F2-1886-4A68-8A2E-C944BB049D49}" dt="2024-08-03T06:03:04.752" v="52" actId="47"/>
        <pc:sldMkLst>
          <pc:docMk/>
          <pc:sldMk cId="410898500" sldId="2147472365"/>
        </pc:sldMkLst>
        <pc:spChg chg="del">
          <ac:chgData name="ARUN KARTHIK ." userId="62a047ea-99a3-445a-a127-bd8840139939" providerId="ADAL" clId="{B117A5F2-1886-4A68-8A2E-C944BB049D49}" dt="2024-08-03T06:03:02.638" v="51" actId="478"/>
          <ac:spMkLst>
            <pc:docMk/>
            <pc:sldMk cId="410898500" sldId="2147472365"/>
            <ac:spMk id="4" creationId="{2E53661C-9CC3-5F1E-ADF3-BD58580D1974}"/>
          </ac:spMkLst>
        </pc:spChg>
      </pc:sldChg>
      <pc:sldChg chg="del">
        <pc:chgData name="ARUN KARTHIK ." userId="62a047ea-99a3-445a-a127-bd8840139939" providerId="ADAL" clId="{B117A5F2-1886-4A68-8A2E-C944BB049D49}" dt="2024-08-03T06:02:12.141" v="39" actId="47"/>
        <pc:sldMkLst>
          <pc:docMk/>
          <pc:sldMk cId="0" sldId="2147472366"/>
        </pc:sldMkLst>
      </pc:sldChg>
      <pc:sldChg chg="del">
        <pc:chgData name="ARUN KARTHIK ." userId="62a047ea-99a3-445a-a127-bd8840139939" providerId="ADAL" clId="{B117A5F2-1886-4A68-8A2E-C944BB049D49}" dt="2024-08-03T06:02:11.217" v="33" actId="47"/>
        <pc:sldMkLst>
          <pc:docMk/>
          <pc:sldMk cId="4102070013" sldId="2147472367"/>
        </pc:sldMkLst>
      </pc:sldChg>
      <pc:sldChg chg="del">
        <pc:chgData name="ARUN KARTHIK ." userId="62a047ea-99a3-445a-a127-bd8840139939" providerId="ADAL" clId="{B117A5F2-1886-4A68-8A2E-C944BB049D49}" dt="2024-08-03T06:02:11.581" v="35" actId="47"/>
        <pc:sldMkLst>
          <pc:docMk/>
          <pc:sldMk cId="3553816635" sldId="2147472368"/>
        </pc:sldMkLst>
      </pc:sldChg>
      <pc:sldChg chg="del">
        <pc:chgData name="ARUN KARTHIK ." userId="62a047ea-99a3-445a-a127-bd8840139939" providerId="ADAL" clId="{B117A5F2-1886-4A68-8A2E-C944BB049D49}" dt="2024-08-03T06:02:11.627" v="36" actId="47"/>
        <pc:sldMkLst>
          <pc:docMk/>
          <pc:sldMk cId="3141558004" sldId="2147472369"/>
        </pc:sldMkLst>
      </pc:sldChg>
      <pc:sldChg chg="del">
        <pc:chgData name="ARUN KARTHIK ." userId="62a047ea-99a3-445a-a127-bd8840139939" providerId="ADAL" clId="{B117A5F2-1886-4A68-8A2E-C944BB049D49}" dt="2024-08-03T06:02:11.279" v="34" actId="47"/>
        <pc:sldMkLst>
          <pc:docMk/>
          <pc:sldMk cId="1472615096" sldId="2147472370"/>
        </pc:sldMkLst>
      </pc:sldChg>
      <pc:sldChg chg="del">
        <pc:chgData name="ARUN KARTHIK ." userId="62a047ea-99a3-445a-a127-bd8840139939" providerId="ADAL" clId="{B117A5F2-1886-4A68-8A2E-C944BB049D49}" dt="2024-08-03T06:02:11.823" v="37" actId="47"/>
        <pc:sldMkLst>
          <pc:docMk/>
          <pc:sldMk cId="1401197912" sldId="2147472371"/>
        </pc:sldMkLst>
      </pc:sldChg>
      <pc:sldChg chg="del">
        <pc:chgData name="ARUN KARTHIK ." userId="62a047ea-99a3-445a-a127-bd8840139939" providerId="ADAL" clId="{B117A5F2-1886-4A68-8A2E-C944BB049D49}" dt="2024-08-03T06:02:12.749" v="42" actId="47"/>
        <pc:sldMkLst>
          <pc:docMk/>
          <pc:sldMk cId="3125410914" sldId="2147472372"/>
        </pc:sldMkLst>
      </pc:sldChg>
      <pc:sldChg chg="del">
        <pc:chgData name="ARUN KARTHIK ." userId="62a047ea-99a3-445a-a127-bd8840139939" providerId="ADAL" clId="{B117A5F2-1886-4A68-8A2E-C944BB049D49}" dt="2024-08-03T06:02:12.953" v="43" actId="47"/>
        <pc:sldMkLst>
          <pc:docMk/>
          <pc:sldMk cId="2428253262" sldId="2147472373"/>
        </pc:sldMkLst>
      </pc:sldChg>
      <pc:sldChg chg="del">
        <pc:chgData name="ARUN KARTHIK ." userId="62a047ea-99a3-445a-a127-bd8840139939" providerId="ADAL" clId="{B117A5F2-1886-4A68-8A2E-C944BB049D49}" dt="2024-08-03T06:02:13.149" v="44" actId="47"/>
        <pc:sldMkLst>
          <pc:docMk/>
          <pc:sldMk cId="2481192230" sldId="2147472374"/>
        </pc:sldMkLst>
      </pc:sldChg>
      <pc:sldChg chg="del">
        <pc:chgData name="ARUN KARTHIK ." userId="62a047ea-99a3-445a-a127-bd8840139939" providerId="ADAL" clId="{B117A5F2-1886-4A68-8A2E-C944BB049D49}" dt="2024-08-03T06:02:13.335" v="45" actId="47"/>
        <pc:sldMkLst>
          <pc:docMk/>
          <pc:sldMk cId="2449063953" sldId="2147472375"/>
        </pc:sldMkLst>
      </pc:sldChg>
      <pc:sldChg chg="del">
        <pc:chgData name="ARUN KARTHIK ." userId="62a047ea-99a3-445a-a127-bd8840139939" providerId="ADAL" clId="{B117A5F2-1886-4A68-8A2E-C944BB049D49}" dt="2024-08-03T06:02:13.542" v="46" actId="47"/>
        <pc:sldMkLst>
          <pc:docMk/>
          <pc:sldMk cId="920283376" sldId="2147472376"/>
        </pc:sldMkLst>
      </pc:sldChg>
      <pc:sldChg chg="del">
        <pc:chgData name="ARUN KARTHIK ." userId="62a047ea-99a3-445a-a127-bd8840139939" providerId="ADAL" clId="{B117A5F2-1886-4A68-8A2E-C944BB049D49}" dt="2024-08-03T06:02:13.946" v="48" actId="47"/>
        <pc:sldMkLst>
          <pc:docMk/>
          <pc:sldMk cId="3357857050" sldId="2147472377"/>
        </pc:sldMkLst>
      </pc:sldChg>
    </pc:docChg>
  </pc:docChgLst>
  <pc:docChgLst>
    <pc:chgData name="ARUN KARTHIK ." userId="62a047ea-99a3-445a-a127-bd8840139939" providerId="ADAL" clId="{681553B4-56ED-45EF-8511-39EE08122294}"/>
    <pc:docChg chg="custSel addSld modSld">
      <pc:chgData name="ARUN KARTHIK ." userId="62a047ea-99a3-445a-a127-bd8840139939" providerId="ADAL" clId="{681553B4-56ED-45EF-8511-39EE08122294}" dt="2024-06-09T12:01:25.687" v="302" actId="478"/>
      <pc:docMkLst>
        <pc:docMk/>
      </pc:docMkLst>
      <pc:sldChg chg="addSp mod">
        <pc:chgData name="ARUN KARTHIK ." userId="62a047ea-99a3-445a-a127-bd8840139939" providerId="ADAL" clId="{681553B4-56ED-45EF-8511-39EE08122294}" dt="2024-06-09T11:45:26.553" v="171" actId="11529"/>
        <pc:sldMkLst>
          <pc:docMk/>
          <pc:sldMk cId="2161333238" sldId="2147472331"/>
        </pc:sldMkLst>
        <pc:spChg chg="add">
          <ac:chgData name="ARUN KARTHIK ." userId="62a047ea-99a3-445a-a127-bd8840139939" providerId="ADAL" clId="{681553B4-56ED-45EF-8511-39EE08122294}" dt="2024-06-09T11:45:26.553" v="171" actId="11529"/>
          <ac:spMkLst>
            <pc:docMk/>
            <pc:sldMk cId="2161333238" sldId="2147472331"/>
            <ac:spMk id="2" creationId="{AFFC9EAD-8E1E-F2FB-27ED-0DA4E772B5A9}"/>
          </ac:spMkLst>
        </pc:spChg>
      </pc:sldChg>
      <pc:sldChg chg="addSp delSp modSp new mod">
        <pc:chgData name="ARUN KARTHIK ." userId="62a047ea-99a3-445a-a127-bd8840139939" providerId="ADAL" clId="{681553B4-56ED-45EF-8511-39EE08122294}" dt="2024-06-09T11:26:48.707" v="170" actId="197"/>
        <pc:sldMkLst>
          <pc:docMk/>
          <pc:sldMk cId="2783640296" sldId="2147472363"/>
        </pc:sldMkLst>
        <pc:spChg chg="del">
          <ac:chgData name="ARUN KARTHIK ." userId="62a047ea-99a3-445a-a127-bd8840139939" providerId="ADAL" clId="{681553B4-56ED-45EF-8511-39EE08122294}" dt="2024-06-09T10:52:31.677" v="1" actId="478"/>
          <ac:spMkLst>
            <pc:docMk/>
            <pc:sldMk cId="2783640296" sldId="2147472363"/>
            <ac:spMk id="2" creationId="{8C52F98F-2A22-AC58-651E-23A10117A592}"/>
          </ac:spMkLst>
        </pc:spChg>
        <pc:spChg chg="add mod">
          <ac:chgData name="ARUN KARTHIK ." userId="62a047ea-99a3-445a-a127-bd8840139939" providerId="ADAL" clId="{681553B4-56ED-45EF-8511-39EE08122294}" dt="2024-06-09T10:58:27.974" v="95" actId="20577"/>
          <ac:spMkLst>
            <pc:docMk/>
            <pc:sldMk cId="2783640296" sldId="2147472363"/>
            <ac:spMk id="3" creationId="{2888D1EE-9CEC-6B82-24AA-793C16A1E76F}"/>
          </ac:spMkLst>
        </pc:spChg>
        <pc:spChg chg="add del">
          <ac:chgData name="ARUN KARTHIK ." userId="62a047ea-99a3-445a-a127-bd8840139939" providerId="ADAL" clId="{681553B4-56ED-45EF-8511-39EE08122294}" dt="2024-06-09T10:54:56.865" v="24" actId="478"/>
          <ac:spMkLst>
            <pc:docMk/>
            <pc:sldMk cId="2783640296" sldId="2147472363"/>
            <ac:spMk id="7" creationId="{D9319D44-708E-4054-99D0-42CD8244F627}"/>
          </ac:spMkLst>
        </pc:spChg>
        <pc:spChg chg="add del mod">
          <ac:chgData name="ARUN KARTHIK ." userId="62a047ea-99a3-445a-a127-bd8840139939" providerId="ADAL" clId="{681553B4-56ED-45EF-8511-39EE08122294}" dt="2024-06-09T10:55:40.713" v="43" actId="478"/>
          <ac:spMkLst>
            <pc:docMk/>
            <pc:sldMk cId="2783640296" sldId="2147472363"/>
            <ac:spMk id="16" creationId="{467B275A-9FE0-62D5-E0E2-1F6A1BD6BA83}"/>
          </ac:spMkLst>
        </pc:spChg>
        <pc:spChg chg="add mod">
          <ac:chgData name="ARUN KARTHIK ." userId="62a047ea-99a3-445a-a127-bd8840139939" providerId="ADAL" clId="{681553B4-56ED-45EF-8511-39EE08122294}" dt="2024-06-09T10:58:32.494" v="106" actId="20577"/>
          <ac:spMkLst>
            <pc:docMk/>
            <pc:sldMk cId="2783640296" sldId="2147472363"/>
            <ac:spMk id="17" creationId="{E4686F14-A9B2-8247-8D34-5947D56AC274}"/>
          </ac:spMkLst>
        </pc:spChg>
        <pc:spChg chg="add mod">
          <ac:chgData name="ARUN KARTHIK ." userId="62a047ea-99a3-445a-a127-bd8840139939" providerId="ADAL" clId="{681553B4-56ED-45EF-8511-39EE08122294}" dt="2024-06-09T11:00:26.972" v="110" actId="20577"/>
          <ac:spMkLst>
            <pc:docMk/>
            <pc:sldMk cId="2783640296" sldId="2147472363"/>
            <ac:spMk id="20" creationId="{07537B7B-EB27-EEB5-35C5-F2AD01A98DF9}"/>
          </ac:spMkLst>
        </pc:spChg>
        <pc:spChg chg="add mod">
          <ac:chgData name="ARUN KARTHIK ." userId="62a047ea-99a3-445a-a127-bd8840139939" providerId="ADAL" clId="{681553B4-56ED-45EF-8511-39EE08122294}" dt="2024-06-09T11:00:32.545" v="112" actId="1076"/>
          <ac:spMkLst>
            <pc:docMk/>
            <pc:sldMk cId="2783640296" sldId="2147472363"/>
            <ac:spMk id="21" creationId="{1CF23612-71B0-939F-9686-3A17537A2FDD}"/>
          </ac:spMkLst>
        </pc:spChg>
        <pc:spChg chg="add mod">
          <ac:chgData name="ARUN KARTHIK ." userId="62a047ea-99a3-445a-a127-bd8840139939" providerId="ADAL" clId="{681553B4-56ED-45EF-8511-39EE08122294}" dt="2024-06-09T11:00:36.112" v="114" actId="1076"/>
          <ac:spMkLst>
            <pc:docMk/>
            <pc:sldMk cId="2783640296" sldId="2147472363"/>
            <ac:spMk id="22" creationId="{2B0EF21D-0C49-A518-6BA8-95704123BF11}"/>
          </ac:spMkLst>
        </pc:spChg>
        <pc:spChg chg="add mod">
          <ac:chgData name="ARUN KARTHIK ." userId="62a047ea-99a3-445a-a127-bd8840139939" providerId="ADAL" clId="{681553B4-56ED-45EF-8511-39EE08122294}" dt="2024-06-09T11:00:41.210" v="119" actId="20577"/>
          <ac:spMkLst>
            <pc:docMk/>
            <pc:sldMk cId="2783640296" sldId="2147472363"/>
            <ac:spMk id="23" creationId="{A00EDFF4-A98C-E8CC-9DB9-6ABBC0C382BE}"/>
          </ac:spMkLst>
        </pc:spChg>
        <pc:spChg chg="add mod">
          <ac:chgData name="ARUN KARTHIK ." userId="62a047ea-99a3-445a-a127-bd8840139939" providerId="ADAL" clId="{681553B4-56ED-45EF-8511-39EE08122294}" dt="2024-06-09T11:00:45.273" v="121" actId="1076"/>
          <ac:spMkLst>
            <pc:docMk/>
            <pc:sldMk cId="2783640296" sldId="2147472363"/>
            <ac:spMk id="24" creationId="{AED1A8BE-FFE5-B390-C2EA-B7D4B93B3662}"/>
          </ac:spMkLst>
        </pc:spChg>
        <pc:spChg chg="add mod">
          <ac:chgData name="ARUN KARTHIK ." userId="62a047ea-99a3-445a-a127-bd8840139939" providerId="ADAL" clId="{681553B4-56ED-45EF-8511-39EE08122294}" dt="2024-06-09T11:00:49.296" v="123" actId="1076"/>
          <ac:spMkLst>
            <pc:docMk/>
            <pc:sldMk cId="2783640296" sldId="2147472363"/>
            <ac:spMk id="25" creationId="{F1A5D738-35CF-A015-6347-EA9FB21EEBB9}"/>
          </ac:spMkLst>
        </pc:spChg>
        <pc:spChg chg="add">
          <ac:chgData name="ARUN KARTHIK ." userId="62a047ea-99a3-445a-a127-bd8840139939" providerId="ADAL" clId="{681553B4-56ED-45EF-8511-39EE08122294}" dt="2024-06-09T11:26:28.081" v="165" actId="11529"/>
          <ac:spMkLst>
            <pc:docMk/>
            <pc:sldMk cId="2783640296" sldId="2147472363"/>
            <ac:spMk id="28" creationId="{5B29DD52-2537-68F4-6E12-BEBCD41E345A}"/>
          </ac:spMkLst>
        </pc:spChg>
        <pc:spChg chg="add mod">
          <ac:chgData name="ARUN KARTHIK ." userId="62a047ea-99a3-445a-a127-bd8840139939" providerId="ADAL" clId="{681553B4-56ED-45EF-8511-39EE08122294}" dt="2024-06-09T11:26:48.707" v="170" actId="197"/>
          <ac:spMkLst>
            <pc:docMk/>
            <pc:sldMk cId="2783640296" sldId="2147472363"/>
            <ac:spMk id="30" creationId="{3E969EE6-257B-6CA2-97B8-9B2B2F773BF1}"/>
          </ac:spMkLst>
        </pc:spChg>
        <pc:picChg chg="add mod">
          <ac:chgData name="ARUN KARTHIK ." userId="62a047ea-99a3-445a-a127-bd8840139939" providerId="ADAL" clId="{681553B4-56ED-45EF-8511-39EE08122294}" dt="2024-06-09T10:54:35.285" v="18" actId="1076"/>
          <ac:picMkLst>
            <pc:docMk/>
            <pc:sldMk cId="2783640296" sldId="2147472363"/>
            <ac:picMk id="4" creationId="{0BE38357-3181-D1EA-2D4E-CC8C1669B6A8}"/>
          </ac:picMkLst>
        </pc:picChg>
        <pc:picChg chg="add mod">
          <ac:chgData name="ARUN KARTHIK ." userId="62a047ea-99a3-445a-a127-bd8840139939" providerId="ADAL" clId="{681553B4-56ED-45EF-8511-39EE08122294}" dt="2024-06-09T10:54:39.102" v="21" actId="1076"/>
          <ac:picMkLst>
            <pc:docMk/>
            <pc:sldMk cId="2783640296" sldId="2147472363"/>
            <ac:picMk id="5" creationId="{A971EDD5-6DD7-B00B-2372-20D01D5AECB6}"/>
          </ac:picMkLst>
        </pc:picChg>
        <pc:picChg chg="add mod">
          <ac:chgData name="ARUN KARTHIK ." userId="62a047ea-99a3-445a-a127-bd8840139939" providerId="ADAL" clId="{681553B4-56ED-45EF-8511-39EE08122294}" dt="2024-06-09T10:54:42.346" v="22" actId="571"/>
          <ac:picMkLst>
            <pc:docMk/>
            <pc:sldMk cId="2783640296" sldId="2147472363"/>
            <ac:picMk id="6" creationId="{5F58322A-AEDB-BAC0-1BEA-3BAF942856BE}"/>
          </ac:picMkLst>
        </pc:picChg>
        <pc:picChg chg="add mod">
          <ac:chgData name="ARUN KARTHIK ." userId="62a047ea-99a3-445a-a127-bd8840139939" providerId="ADAL" clId="{681553B4-56ED-45EF-8511-39EE08122294}" dt="2024-06-09T11:17:18.955" v="156" actId="1076"/>
          <ac:picMkLst>
            <pc:docMk/>
            <pc:sldMk cId="2783640296" sldId="2147472363"/>
            <ac:picMk id="26" creationId="{2900D3DA-F83F-8424-5396-F2CBC27D21ED}"/>
          </ac:picMkLst>
        </pc:picChg>
        <pc:picChg chg="add mod">
          <ac:chgData name="ARUN KARTHIK ." userId="62a047ea-99a3-445a-a127-bd8840139939" providerId="ADAL" clId="{681553B4-56ED-45EF-8511-39EE08122294}" dt="2024-06-09T11:26:19.504" v="164" actId="1076"/>
          <ac:picMkLst>
            <pc:docMk/>
            <pc:sldMk cId="2783640296" sldId="2147472363"/>
            <ac:picMk id="27" creationId="{75FC2C22-D9F6-F0F8-23A6-AF2A7A9D3380}"/>
          </ac:picMkLst>
        </pc:picChg>
        <pc:picChg chg="add mod">
          <ac:chgData name="ARUN KARTHIK ." userId="62a047ea-99a3-445a-a127-bd8840139939" providerId="ADAL" clId="{681553B4-56ED-45EF-8511-39EE08122294}" dt="2024-06-09T11:26:36.652" v="167" actId="1076"/>
          <ac:picMkLst>
            <pc:docMk/>
            <pc:sldMk cId="2783640296" sldId="2147472363"/>
            <ac:picMk id="29" creationId="{A85F5C86-AA3C-60A5-666F-F79C3E9A762C}"/>
          </ac:picMkLst>
        </pc:picChg>
        <pc:picChg chg="add del mod">
          <ac:chgData name="ARUN KARTHIK ." userId="62a047ea-99a3-445a-a127-bd8840139939" providerId="ADAL" clId="{681553B4-56ED-45EF-8511-39EE08122294}" dt="2024-06-09T10:54:36.364" v="19" actId="478"/>
          <ac:picMkLst>
            <pc:docMk/>
            <pc:sldMk cId="2783640296" sldId="2147472363"/>
            <ac:picMk id="1026" creationId="{4FD342F5-7BA8-E7E1-6FA2-6A8626BBCDD5}"/>
          </ac:picMkLst>
        </pc:picChg>
        <pc:picChg chg="add mod">
          <ac:chgData name="ARUN KARTHIK ." userId="62a047ea-99a3-445a-a127-bd8840139939" providerId="ADAL" clId="{681553B4-56ED-45EF-8511-39EE08122294}" dt="2024-06-09T10:57:47.633" v="86" actId="167"/>
          <ac:picMkLst>
            <pc:docMk/>
            <pc:sldMk cId="2783640296" sldId="2147472363"/>
            <ac:picMk id="1028" creationId="{ACA59ECC-AC71-5F96-9600-38801363F9C1}"/>
          </ac:picMkLst>
        </pc:picChg>
        <pc:picChg chg="add del mod">
          <ac:chgData name="ARUN KARTHIK ." userId="62a047ea-99a3-445a-a127-bd8840139939" providerId="ADAL" clId="{681553B4-56ED-45EF-8511-39EE08122294}" dt="2024-06-09T11:02:06.253" v="139" actId="478"/>
          <ac:picMkLst>
            <pc:docMk/>
            <pc:sldMk cId="2783640296" sldId="2147472363"/>
            <ac:picMk id="1030" creationId="{97D370C9-0AFE-09D6-B4CD-F10D82CB5FC8}"/>
          </ac:picMkLst>
        </pc:picChg>
        <pc:picChg chg="add mod">
          <ac:chgData name="ARUN KARTHIK ." userId="62a047ea-99a3-445a-a127-bd8840139939" providerId="ADAL" clId="{681553B4-56ED-45EF-8511-39EE08122294}" dt="2024-06-09T11:02:21.846" v="154" actId="1076"/>
          <ac:picMkLst>
            <pc:docMk/>
            <pc:sldMk cId="2783640296" sldId="2147472363"/>
            <ac:picMk id="1032" creationId="{B61E4433-6EBF-6AE2-A8D6-AE3A948CEC0A}"/>
          </ac:picMkLst>
        </pc:picChg>
        <pc:cxnChg chg="add">
          <ac:chgData name="ARUN KARTHIK ." userId="62a047ea-99a3-445a-a127-bd8840139939" providerId="ADAL" clId="{681553B4-56ED-45EF-8511-39EE08122294}" dt="2024-06-09T10:55:03.526" v="25" actId="11529"/>
          <ac:cxnSpMkLst>
            <pc:docMk/>
            <pc:sldMk cId="2783640296" sldId="2147472363"/>
            <ac:cxnSpMk id="9" creationId="{0EFED336-BF0F-1991-F602-06439C558086}"/>
          </ac:cxnSpMkLst>
        </pc:cxnChg>
        <pc:cxnChg chg="add mod">
          <ac:chgData name="ARUN KARTHIK ." userId="62a047ea-99a3-445a-a127-bd8840139939" providerId="ADAL" clId="{681553B4-56ED-45EF-8511-39EE08122294}" dt="2024-06-09T10:55:19.920" v="37" actId="14100"/>
          <ac:cxnSpMkLst>
            <pc:docMk/>
            <pc:sldMk cId="2783640296" sldId="2147472363"/>
            <ac:cxnSpMk id="10" creationId="{E7B6086F-64CF-E28E-EE64-12E5123DEF73}"/>
          </ac:cxnSpMkLst>
        </pc:cxnChg>
        <pc:cxnChg chg="add mod">
          <ac:chgData name="ARUN KARTHIK ." userId="62a047ea-99a3-445a-a127-bd8840139939" providerId="ADAL" clId="{681553B4-56ED-45EF-8511-39EE08122294}" dt="2024-06-09T10:55:28.520" v="40" actId="14100"/>
          <ac:cxnSpMkLst>
            <pc:docMk/>
            <pc:sldMk cId="2783640296" sldId="2147472363"/>
            <ac:cxnSpMk id="13" creationId="{651965FB-52FB-C065-1B28-7538B23CBAEA}"/>
          </ac:cxnSpMkLst>
        </pc:cxnChg>
        <pc:cxnChg chg="add">
          <ac:chgData name="ARUN KARTHIK ." userId="62a047ea-99a3-445a-a127-bd8840139939" providerId="ADAL" clId="{681553B4-56ED-45EF-8511-39EE08122294}" dt="2024-06-09T10:56:10.421" v="56" actId="11529"/>
          <ac:cxnSpMkLst>
            <pc:docMk/>
            <pc:sldMk cId="2783640296" sldId="2147472363"/>
            <ac:cxnSpMk id="19" creationId="{4AB92462-0534-DA0E-1C96-B013875853B0}"/>
          </ac:cxnSpMkLst>
        </pc:cxnChg>
      </pc:sldChg>
      <pc:sldChg chg="addSp delSp modSp add mod">
        <pc:chgData name="ARUN KARTHIK ." userId="62a047ea-99a3-445a-a127-bd8840139939" providerId="ADAL" clId="{681553B4-56ED-45EF-8511-39EE08122294}" dt="2024-06-09T11:54:35.267" v="292" actId="20577"/>
        <pc:sldMkLst>
          <pc:docMk/>
          <pc:sldMk cId="2604963721" sldId="2147472364"/>
        </pc:sldMkLst>
        <pc:spChg chg="add mod">
          <ac:chgData name="ARUN KARTHIK ." userId="62a047ea-99a3-445a-a127-bd8840139939" providerId="ADAL" clId="{681553B4-56ED-45EF-8511-39EE08122294}" dt="2024-06-09T11:54:26.936" v="264" actId="20577"/>
          <ac:spMkLst>
            <pc:docMk/>
            <pc:sldMk cId="2604963721" sldId="2147472364"/>
            <ac:spMk id="2" creationId="{F7FF3DAD-6826-F3D3-0712-13199319DAE5}"/>
          </ac:spMkLst>
        </pc:spChg>
        <pc:spChg chg="add mod">
          <ac:chgData name="ARUN KARTHIK ." userId="62a047ea-99a3-445a-a127-bd8840139939" providerId="ADAL" clId="{681553B4-56ED-45EF-8511-39EE08122294}" dt="2024-06-09T11:54:30.940" v="276" actId="20577"/>
          <ac:spMkLst>
            <pc:docMk/>
            <pc:sldMk cId="2604963721" sldId="2147472364"/>
            <ac:spMk id="3" creationId="{17F67903-54C1-0A14-7445-AFD1F6610132}"/>
          </ac:spMkLst>
        </pc:spChg>
        <pc:spChg chg="mod">
          <ac:chgData name="ARUN KARTHIK ." userId="62a047ea-99a3-445a-a127-bd8840139939" providerId="ADAL" clId="{681553B4-56ED-45EF-8511-39EE08122294}" dt="2024-06-09T11:51:55.486" v="201" actId="20577"/>
          <ac:spMkLst>
            <pc:docMk/>
            <pc:sldMk cId="2604963721" sldId="2147472364"/>
            <ac:spMk id="4" creationId="{B005B3F8-E38A-C389-2B2E-1BBC6C382B91}"/>
          </ac:spMkLst>
        </pc:spChg>
        <pc:spChg chg="add mod">
          <ac:chgData name="ARUN KARTHIK ." userId="62a047ea-99a3-445a-a127-bd8840139939" providerId="ADAL" clId="{681553B4-56ED-45EF-8511-39EE08122294}" dt="2024-06-09T11:54:35.267" v="292" actId="20577"/>
          <ac:spMkLst>
            <pc:docMk/>
            <pc:sldMk cId="2604963721" sldId="2147472364"/>
            <ac:spMk id="5" creationId="{0B7A8D6D-12F8-04DA-7480-B55BB19F5A1E}"/>
          </ac:spMkLst>
        </pc:spChg>
        <pc:picChg chg="add mod">
          <ac:chgData name="ARUN KARTHIK ." userId="62a047ea-99a3-445a-a127-bd8840139939" providerId="ADAL" clId="{681553B4-56ED-45EF-8511-39EE08122294}" dt="2024-06-09T11:52:53.764" v="241" actId="1076"/>
          <ac:picMkLst>
            <pc:docMk/>
            <pc:sldMk cId="2604963721" sldId="2147472364"/>
            <ac:picMk id="7" creationId="{CF9AE830-FECC-9E14-9699-F83A7540344C}"/>
          </ac:picMkLst>
        </pc:picChg>
        <pc:picChg chg="add mod">
          <ac:chgData name="ARUN KARTHIK ." userId="62a047ea-99a3-445a-a127-bd8840139939" providerId="ADAL" clId="{681553B4-56ED-45EF-8511-39EE08122294}" dt="2024-06-09T11:52:56.365" v="243" actId="1076"/>
          <ac:picMkLst>
            <pc:docMk/>
            <pc:sldMk cId="2604963721" sldId="2147472364"/>
            <ac:picMk id="8" creationId="{121C4B96-075D-64D9-10EA-C4F2FB089C5D}"/>
          </ac:picMkLst>
        </pc:picChg>
        <pc:picChg chg="add mod">
          <ac:chgData name="ARUN KARTHIK ." userId="62a047ea-99a3-445a-a127-bd8840139939" providerId="ADAL" clId="{681553B4-56ED-45EF-8511-39EE08122294}" dt="2024-06-09T11:53:00.192" v="245" actId="1076"/>
          <ac:picMkLst>
            <pc:docMk/>
            <pc:sldMk cId="2604963721" sldId="2147472364"/>
            <ac:picMk id="9" creationId="{522388AD-2108-3E71-5731-02A76F9B29AB}"/>
          </ac:picMkLst>
        </pc:picChg>
        <pc:picChg chg="del">
          <ac:chgData name="ARUN KARTHIK ." userId="62a047ea-99a3-445a-a127-bd8840139939" providerId="ADAL" clId="{681553B4-56ED-45EF-8511-39EE08122294}" dt="2024-06-09T11:51:47.906" v="173" actId="478"/>
          <ac:picMkLst>
            <pc:docMk/>
            <pc:sldMk cId="2604963721" sldId="2147472364"/>
            <ac:picMk id="6146" creationId="{EDCC7EB9-9FB0-1E8C-AE22-DDF63C51B0EF}"/>
          </ac:picMkLst>
        </pc:picChg>
      </pc:sldChg>
      <pc:sldChg chg="addSp delSp modSp add mod">
        <pc:chgData name="ARUN KARTHIK ." userId="62a047ea-99a3-445a-a127-bd8840139939" providerId="ADAL" clId="{681553B4-56ED-45EF-8511-39EE08122294}" dt="2024-06-09T12:01:25.687" v="302" actId="478"/>
        <pc:sldMkLst>
          <pc:docMk/>
          <pc:sldMk cId="1223650770" sldId="2147472365"/>
        </pc:sldMkLst>
        <pc:picChg chg="add mod">
          <ac:chgData name="ARUN KARTHIK ." userId="62a047ea-99a3-445a-a127-bd8840139939" providerId="ADAL" clId="{681553B4-56ED-45EF-8511-39EE08122294}" dt="2024-06-09T11:57:09.504" v="295" actId="1076"/>
          <ac:picMkLst>
            <pc:docMk/>
            <pc:sldMk cId="1223650770" sldId="2147472365"/>
            <ac:picMk id="7" creationId="{B9B53291-749C-4004-301B-A4D8885F96D8}"/>
          </ac:picMkLst>
        </pc:picChg>
        <pc:picChg chg="add mod">
          <ac:chgData name="ARUN KARTHIK ." userId="62a047ea-99a3-445a-a127-bd8840139939" providerId="ADAL" clId="{681553B4-56ED-45EF-8511-39EE08122294}" dt="2024-06-09T11:57:29.520" v="297" actId="1076"/>
          <ac:picMkLst>
            <pc:docMk/>
            <pc:sldMk cId="1223650770" sldId="2147472365"/>
            <ac:picMk id="11" creationId="{E367EFA1-5D0D-8C10-8542-435E69A6645A}"/>
          </ac:picMkLst>
        </pc:picChg>
        <pc:picChg chg="add mod">
          <ac:chgData name="ARUN KARTHIK ." userId="62a047ea-99a3-445a-a127-bd8840139939" providerId="ADAL" clId="{681553B4-56ED-45EF-8511-39EE08122294}" dt="2024-06-09T11:57:33.983" v="299" actId="1076"/>
          <ac:picMkLst>
            <pc:docMk/>
            <pc:sldMk cId="1223650770" sldId="2147472365"/>
            <ac:picMk id="12" creationId="{770A4203-4E3A-80C3-3E9D-3A78A5F8757D}"/>
          </ac:picMkLst>
        </pc:picChg>
        <pc:picChg chg="add mod">
          <ac:chgData name="ARUN KARTHIK ." userId="62a047ea-99a3-445a-a127-bd8840139939" providerId="ADAL" clId="{681553B4-56ED-45EF-8511-39EE08122294}" dt="2024-06-09T11:57:37.695" v="301" actId="1076"/>
          <ac:picMkLst>
            <pc:docMk/>
            <pc:sldMk cId="1223650770" sldId="2147472365"/>
            <ac:picMk id="14" creationId="{B17D879C-1C46-E065-7C47-E439904819D0}"/>
          </ac:picMkLst>
        </pc:picChg>
        <pc:picChg chg="del">
          <ac:chgData name="ARUN KARTHIK ." userId="62a047ea-99a3-445a-a127-bd8840139939" providerId="ADAL" clId="{681553B4-56ED-45EF-8511-39EE08122294}" dt="2024-06-09T12:01:25.687" v="302" actId="478"/>
          <ac:picMkLst>
            <pc:docMk/>
            <pc:sldMk cId="1223650770" sldId="2147472365"/>
            <ac:picMk id="26" creationId="{2900D3DA-F83F-8424-5396-F2CBC27D21ED}"/>
          </ac:picMkLst>
        </pc:picChg>
      </pc:sldChg>
    </pc:docChg>
  </pc:docChgLst>
  <pc:docChgLst>
    <pc:chgData name="ARUN KARTHIK ." userId="62a047ea-99a3-445a-a127-bd8840139939" providerId="ADAL" clId="{76D99538-AB8E-4316-A70E-453D1C117969}"/>
    <pc:docChg chg="undo custSel addSld delSld modSld">
      <pc:chgData name="ARUN KARTHIK ." userId="62a047ea-99a3-445a-a127-bd8840139939" providerId="ADAL" clId="{76D99538-AB8E-4316-A70E-453D1C117969}" dt="2024-08-01T16:57:58.861" v="401" actId="20577"/>
      <pc:docMkLst>
        <pc:docMk/>
      </pc:docMkLst>
      <pc:sldChg chg="delSp modSp mod">
        <pc:chgData name="ARUN KARTHIK ." userId="62a047ea-99a3-445a-a127-bd8840139939" providerId="ADAL" clId="{76D99538-AB8E-4316-A70E-453D1C117969}" dt="2024-08-01T16:57:58.861" v="40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76D99538-AB8E-4316-A70E-453D1C117969}" dt="2024-07-20T06:08:06.230" v="40" actId="20577"/>
          <ac:spMkLst>
            <pc:docMk/>
            <pc:sldMk cId="2487991735" sldId="256"/>
            <ac:spMk id="2" creationId="{C66BF95F-ED5D-7D14-004F-BB3F773AACDB}"/>
          </ac:spMkLst>
        </pc:spChg>
        <pc:spChg chg="mod">
          <ac:chgData name="ARUN KARTHIK ." userId="62a047ea-99a3-445a-a127-bd8840139939" providerId="ADAL" clId="{76D99538-AB8E-4316-A70E-453D1C117969}" dt="2024-08-01T16:57:58.861" v="401" actId="20577"/>
          <ac:spMkLst>
            <pc:docMk/>
            <pc:sldMk cId="2487991735" sldId="256"/>
            <ac:spMk id="3" creationId="{E2E3432E-C589-ADB8-601E-60B423644398}"/>
          </ac:spMkLst>
        </pc:spChg>
        <pc:inkChg chg="del">
          <ac:chgData name="ARUN KARTHIK ." userId="62a047ea-99a3-445a-a127-bd8840139939" providerId="ADAL" clId="{76D99538-AB8E-4316-A70E-453D1C117969}" dt="2024-07-20T06:07:51.122" v="0" actId="478"/>
          <ac:inkMkLst>
            <pc:docMk/>
            <pc:sldMk cId="2487991735" sldId="256"/>
            <ac:inkMk id="4" creationId="{265A7DCD-AAA8-57C7-1E6C-5F35731ED90A}"/>
          </ac:inkMkLst>
        </pc:inkChg>
      </pc:sldChg>
      <pc:sldChg chg="del">
        <pc:chgData name="ARUN KARTHIK ." userId="62a047ea-99a3-445a-a127-bd8840139939" providerId="ADAL" clId="{76D99538-AB8E-4316-A70E-453D1C117969}" dt="2024-07-20T06:08:14.225" v="43" actId="47"/>
        <pc:sldMkLst>
          <pc:docMk/>
          <pc:sldMk cId="2093432532" sldId="257"/>
        </pc:sldMkLst>
      </pc:sldChg>
      <pc:sldChg chg="addSp add">
        <pc:chgData name="ARUN KARTHIK ." userId="62a047ea-99a3-445a-a127-bd8840139939" providerId="ADAL" clId="{76D99538-AB8E-4316-A70E-453D1C117969}" dt="2024-07-20T07:28:56.740" v="174"/>
        <pc:sldMkLst>
          <pc:docMk/>
          <pc:sldMk cId="0" sldId="261"/>
        </pc:sldMkLst>
        <pc:inkChg chg="add">
          <ac:chgData name="ARUN KARTHIK ." userId="62a047ea-99a3-445a-a127-bd8840139939" providerId="ADAL" clId="{76D99538-AB8E-4316-A70E-453D1C117969}" dt="2024-07-20T07:28:56.740" v="174"/>
          <ac:inkMkLst>
            <pc:docMk/>
            <pc:sldMk cId="0" sldId="261"/>
            <ac:inkMk id="4" creationId="{77DFBCED-299E-EBA1-DE96-CD347DFC9C8F}"/>
          </ac:inkMkLst>
        </pc:inkChg>
      </pc:sldChg>
      <pc:sldChg chg="add">
        <pc:chgData name="ARUN KARTHIK ." userId="62a047ea-99a3-445a-a127-bd8840139939" providerId="ADAL" clId="{76D99538-AB8E-4316-A70E-453D1C117969}" dt="2024-07-20T06:09:52.658" v="110"/>
        <pc:sldMkLst>
          <pc:docMk/>
          <pc:sldMk cId="0" sldId="262"/>
        </pc:sldMkLst>
      </pc:sldChg>
      <pc:sldChg chg="addSp add">
        <pc:chgData name="ARUN KARTHIK ." userId="62a047ea-99a3-445a-a127-bd8840139939" providerId="ADAL" clId="{76D99538-AB8E-4316-A70E-453D1C117969}" dt="2024-07-20T07:51:35.239" v="190"/>
        <pc:sldMkLst>
          <pc:docMk/>
          <pc:sldMk cId="0" sldId="263"/>
        </pc:sldMkLst>
        <pc:inkChg chg="add">
          <ac:chgData name="ARUN KARTHIK ." userId="62a047ea-99a3-445a-a127-bd8840139939" providerId="ADAL" clId="{76D99538-AB8E-4316-A70E-453D1C117969}" dt="2024-07-20T07:28:56.740" v="174"/>
          <ac:inkMkLst>
            <pc:docMk/>
            <pc:sldMk cId="0" sldId="263"/>
            <ac:inkMk id="4" creationId="{D6E9BD48-48CB-1CC2-4B0E-5E609834F5F9}"/>
          </ac:inkMkLst>
        </pc:inkChg>
        <pc:inkChg chg="add">
          <ac:chgData name="ARUN KARTHIK ." userId="62a047ea-99a3-445a-a127-bd8840139939" providerId="ADAL" clId="{76D99538-AB8E-4316-A70E-453D1C117969}" dt="2024-07-20T07:51:35.239" v="190"/>
          <ac:inkMkLst>
            <pc:docMk/>
            <pc:sldMk cId="0" sldId="263"/>
            <ac:inkMk id="5" creationId="{B3B5A6A5-DE4F-FE63-53DF-F2DBFA844AF6}"/>
          </ac:inkMkLst>
        </pc:inkChg>
      </pc:sldChg>
      <pc:sldChg chg="addSp add">
        <pc:chgData name="ARUN KARTHIK ." userId="62a047ea-99a3-445a-a127-bd8840139939" providerId="ADAL" clId="{76D99538-AB8E-4316-A70E-453D1C117969}" dt="2024-07-20T07:51:35.239" v="190"/>
        <pc:sldMkLst>
          <pc:docMk/>
          <pc:sldMk cId="0" sldId="264"/>
        </pc:sldMkLst>
        <pc:inkChg chg="add">
          <ac:chgData name="ARUN KARTHIK ." userId="62a047ea-99a3-445a-a127-bd8840139939" providerId="ADAL" clId="{76D99538-AB8E-4316-A70E-453D1C117969}" dt="2024-07-20T07:51:35.239" v="190"/>
          <ac:inkMkLst>
            <pc:docMk/>
            <pc:sldMk cId="0" sldId="264"/>
            <ac:inkMk id="4" creationId="{F7BEC1E0-3A6D-831E-39A7-9A15F4AE01B3}"/>
          </ac:inkMkLst>
        </pc:inkChg>
      </pc:sldChg>
      <pc:sldChg chg="add">
        <pc:chgData name="ARUN KARTHIK ." userId="62a047ea-99a3-445a-a127-bd8840139939" providerId="ADAL" clId="{76D99538-AB8E-4316-A70E-453D1C117969}" dt="2024-07-20T06:09:52.658" v="110"/>
        <pc:sldMkLst>
          <pc:docMk/>
          <pc:sldMk cId="0" sldId="265"/>
        </pc:sldMkLst>
      </pc:sldChg>
      <pc:sldChg chg="add">
        <pc:chgData name="ARUN KARTHIK ." userId="62a047ea-99a3-445a-a127-bd8840139939" providerId="ADAL" clId="{76D99538-AB8E-4316-A70E-453D1C117969}" dt="2024-07-20T06:09:52.658" v="110"/>
        <pc:sldMkLst>
          <pc:docMk/>
          <pc:sldMk cId="0" sldId="266"/>
        </pc:sldMkLst>
      </pc:sldChg>
      <pc:sldChg chg="del">
        <pc:chgData name="ARUN KARTHIK ." userId="62a047ea-99a3-445a-a127-bd8840139939" providerId="ADAL" clId="{76D99538-AB8E-4316-A70E-453D1C117969}" dt="2024-07-20T06:10:22.627" v="139" actId="47"/>
        <pc:sldMkLst>
          <pc:docMk/>
          <pc:sldMk cId="2255416091" sldId="2147472317"/>
        </pc:sldMkLst>
      </pc:sldChg>
      <pc:sldChg chg="delSp modSp mod">
        <pc:chgData name="ARUN KARTHIK ." userId="62a047ea-99a3-445a-a127-bd8840139939" providerId="ADAL" clId="{76D99538-AB8E-4316-A70E-453D1C117969}" dt="2024-07-20T06:08:28.107" v="45"/>
        <pc:sldMkLst>
          <pc:docMk/>
          <pc:sldMk cId="4252618562" sldId="2147472361"/>
        </pc:sldMkLst>
        <pc:spChg chg="mod">
          <ac:chgData name="ARUN KARTHIK ." userId="62a047ea-99a3-445a-a127-bd8840139939" providerId="ADAL" clId="{76D99538-AB8E-4316-A70E-453D1C117969}" dt="2024-07-20T06:08:28.107" v="45"/>
          <ac:spMkLst>
            <pc:docMk/>
            <pc:sldMk cId="4252618562" sldId="2147472361"/>
            <ac:spMk id="4" creationId="{2E53661C-9CC3-5F1E-ADF3-BD58580D1974}"/>
          </ac:spMkLst>
        </pc:spChg>
        <pc:inkChg chg="del">
          <ac:chgData name="ARUN KARTHIK ." userId="62a047ea-99a3-445a-a127-bd8840139939" providerId="ADAL" clId="{76D99538-AB8E-4316-A70E-453D1C117969}" dt="2024-07-20T06:08:20.243" v="44" actId="478"/>
          <ac:inkMkLst>
            <pc:docMk/>
            <pc:sldMk cId="4252618562" sldId="2147472361"/>
            <ac:inkMk id="6" creationId="{67F37D56-574C-B085-12E0-A841F9A6C14E}"/>
          </ac:inkMkLst>
        </pc:inkChg>
      </pc:sldChg>
      <pc:sldChg chg="delSp new del mod">
        <pc:chgData name="ARUN KARTHIK ." userId="62a047ea-99a3-445a-a127-bd8840139939" providerId="ADAL" clId="{76D99538-AB8E-4316-A70E-453D1C117969}" dt="2024-08-01T16:48:11.417" v="399" actId="47"/>
        <pc:sldMkLst>
          <pc:docMk/>
          <pc:sldMk cId="1434405566" sldId="2147472362"/>
        </pc:sldMkLst>
        <pc:spChg chg="del">
          <ac:chgData name="ARUN KARTHIK ." userId="62a047ea-99a3-445a-a127-bd8840139939" providerId="ADAL" clId="{76D99538-AB8E-4316-A70E-453D1C117969}" dt="2024-07-20T06:08:42.676" v="57" actId="478"/>
          <ac:spMkLst>
            <pc:docMk/>
            <pc:sldMk cId="1434405566" sldId="2147472362"/>
            <ac:spMk id="2" creationId="{6BB5B6A6-3101-DDB9-EE1F-5937DF09FCC2}"/>
          </ac:spMkLst>
        </pc:spChg>
        <pc:spChg chg="del">
          <ac:chgData name="ARUN KARTHIK ." userId="62a047ea-99a3-445a-a127-bd8840139939" providerId="ADAL" clId="{76D99538-AB8E-4316-A70E-453D1C117969}" dt="2024-07-20T06:08:42.676" v="57" actId="478"/>
          <ac:spMkLst>
            <pc:docMk/>
            <pc:sldMk cId="1434405566" sldId="2147472362"/>
            <ac:spMk id="3" creationId="{121A6A0A-E06B-FFB2-66FC-D108E19B09E7}"/>
          </ac:spMkLst>
        </pc:spChg>
      </pc:sldChg>
      <pc:sldChg chg="del">
        <pc:chgData name="ARUN KARTHIK ." userId="62a047ea-99a3-445a-a127-bd8840139939" providerId="ADAL" clId="{76D99538-AB8E-4316-A70E-453D1C117969}" dt="2024-07-20T06:08:35.579" v="46" actId="47"/>
        <pc:sldMkLst>
          <pc:docMk/>
          <pc:sldMk cId="2378067692" sldId="2147472362"/>
        </pc:sldMkLst>
      </pc:sldChg>
      <pc:sldChg chg="del">
        <pc:chgData name="ARUN KARTHIK ." userId="62a047ea-99a3-445a-a127-bd8840139939" providerId="ADAL" clId="{76D99538-AB8E-4316-A70E-453D1C117969}" dt="2024-07-20T06:08:35.757" v="47" actId="47"/>
        <pc:sldMkLst>
          <pc:docMk/>
          <pc:sldMk cId="1979480180" sldId="2147472363"/>
        </pc:sldMkLst>
      </pc:sldChg>
      <pc:sldChg chg="addSp modSp add mod">
        <pc:chgData name="ARUN KARTHIK ." userId="62a047ea-99a3-445a-a127-bd8840139939" providerId="ADAL" clId="{76D99538-AB8E-4316-A70E-453D1C117969}" dt="2024-07-20T06:27:34.633" v="140"/>
        <pc:sldMkLst>
          <pc:docMk/>
          <pc:sldMk cId="2476927650" sldId="2147472363"/>
        </pc:sldMkLst>
        <pc:spChg chg="mod">
          <ac:chgData name="ARUN KARTHIK ." userId="62a047ea-99a3-445a-a127-bd8840139939" providerId="ADAL" clId="{76D99538-AB8E-4316-A70E-453D1C117969}" dt="2024-07-20T06:08:58.520" v="84"/>
          <ac:spMkLst>
            <pc:docMk/>
            <pc:sldMk cId="2476927650" sldId="2147472363"/>
            <ac:spMk id="4" creationId="{2E53661C-9CC3-5F1E-ADF3-BD58580D1974}"/>
          </ac:spMkLst>
        </pc:spChg>
        <pc:spChg chg="mod">
          <ac:chgData name="ARUN KARTHIK ." userId="62a047ea-99a3-445a-a127-bd8840139939" providerId="ADAL" clId="{76D99538-AB8E-4316-A70E-453D1C117969}" dt="2024-07-20T06:08:50.118" v="81" actId="20577"/>
          <ac:spMkLst>
            <pc:docMk/>
            <pc:sldMk cId="2476927650" sldId="2147472363"/>
            <ac:spMk id="64" creationId="{8E6CA7E4-5B79-B61A-FB5D-161F977625FD}"/>
          </ac:spMkLst>
        </pc:spChg>
        <pc:inkChg chg="add">
          <ac:chgData name="ARUN KARTHIK ." userId="62a047ea-99a3-445a-a127-bd8840139939" providerId="ADAL" clId="{76D99538-AB8E-4316-A70E-453D1C117969}" dt="2024-07-20T06:27:34.633" v="140"/>
          <ac:inkMkLst>
            <pc:docMk/>
            <pc:sldMk cId="2476927650" sldId="2147472363"/>
            <ac:inkMk id="2" creationId="{158ACD92-5338-5746-E10F-A94B595C56A5}"/>
          </ac:inkMkLst>
        </pc:inkChg>
      </pc:sldChg>
      <pc:sldChg chg="addSp modSp add mod">
        <pc:chgData name="ARUN KARTHIK ." userId="62a047ea-99a3-445a-a127-bd8840139939" providerId="ADAL" clId="{76D99538-AB8E-4316-A70E-453D1C117969}" dt="2024-07-20T06:41:50.446" v="147"/>
        <pc:sldMkLst>
          <pc:docMk/>
          <pc:sldMk cId="22200761" sldId="2147472364"/>
        </pc:sldMkLst>
        <pc:spChg chg="mod">
          <ac:chgData name="ARUN KARTHIK ." userId="62a047ea-99a3-445a-a127-bd8840139939" providerId="ADAL" clId="{76D99538-AB8E-4316-A70E-453D1C117969}" dt="2024-07-20T06:10:11.524" v="138" actId="20577"/>
          <ac:spMkLst>
            <pc:docMk/>
            <pc:sldMk cId="22200761" sldId="2147472364"/>
            <ac:spMk id="4" creationId="{2E53661C-9CC3-5F1E-ADF3-BD58580D1974}"/>
          </ac:spMkLst>
        </pc:spChg>
        <pc:spChg chg="mod">
          <ac:chgData name="ARUN KARTHIK ." userId="62a047ea-99a3-445a-a127-bd8840139939" providerId="ADAL" clId="{76D99538-AB8E-4316-A70E-453D1C117969}" dt="2024-07-20T06:09:34.063" v="108"/>
          <ac:spMkLst>
            <pc:docMk/>
            <pc:sldMk cId="22200761" sldId="2147472364"/>
            <ac:spMk id="64" creationId="{8E6CA7E4-5B79-B61A-FB5D-161F977625FD}"/>
          </ac:spMkLst>
        </pc:spChg>
        <pc:inkChg chg="add">
          <ac:chgData name="ARUN KARTHIK ." userId="62a047ea-99a3-445a-a127-bd8840139939" providerId="ADAL" clId="{76D99538-AB8E-4316-A70E-453D1C117969}" dt="2024-07-20T06:27:34.633" v="140"/>
          <ac:inkMkLst>
            <pc:docMk/>
            <pc:sldMk cId="22200761" sldId="2147472364"/>
            <ac:inkMk id="2" creationId="{17510AE7-8F60-A59F-D3F3-48D2456E97F2}"/>
          </ac:inkMkLst>
        </pc:inkChg>
        <pc:inkChg chg="add">
          <ac:chgData name="ARUN KARTHIK ." userId="62a047ea-99a3-445a-a127-bd8840139939" providerId="ADAL" clId="{76D99538-AB8E-4316-A70E-453D1C117969}" dt="2024-07-20T06:41:50.446" v="147"/>
          <ac:inkMkLst>
            <pc:docMk/>
            <pc:sldMk cId="22200761" sldId="2147472364"/>
            <ac:inkMk id="3" creationId="{2D1E5389-B0B6-8241-A8A1-FEC18DADA8DA}"/>
          </ac:inkMkLst>
        </pc:inkChg>
      </pc:sldChg>
      <pc:sldChg chg="del">
        <pc:chgData name="ARUN KARTHIK ." userId="62a047ea-99a3-445a-a127-bd8840139939" providerId="ADAL" clId="{76D99538-AB8E-4316-A70E-453D1C117969}" dt="2024-07-20T06:08:35.905" v="48" actId="47"/>
        <pc:sldMkLst>
          <pc:docMk/>
          <pc:sldMk cId="1357403730" sldId="2147472364"/>
        </pc:sldMkLst>
      </pc:sldChg>
      <pc:sldChg chg="addSp delSp add mod">
        <pc:chgData name="ARUN KARTHIK ." userId="62a047ea-99a3-445a-a127-bd8840139939" providerId="ADAL" clId="{76D99538-AB8E-4316-A70E-453D1C117969}" dt="2024-07-20T06:09:06.025" v="88" actId="478"/>
        <pc:sldMkLst>
          <pc:docMk/>
          <pc:sldMk cId="410898500" sldId="2147472365"/>
        </pc:sldMkLst>
        <pc:spChg chg="add del">
          <ac:chgData name="ARUN KARTHIK ." userId="62a047ea-99a3-445a-a127-bd8840139939" providerId="ADAL" clId="{76D99538-AB8E-4316-A70E-453D1C117969}" dt="2024-07-20T06:09:06.025" v="88" actId="478"/>
          <ac:spMkLst>
            <pc:docMk/>
            <pc:sldMk cId="410898500" sldId="2147472365"/>
            <ac:spMk id="4" creationId="{2E53661C-9CC3-5F1E-ADF3-BD58580D1974}"/>
          </ac:spMkLst>
        </pc:spChg>
      </pc:sldChg>
      <pc:sldChg chg="del">
        <pc:chgData name="ARUN KARTHIK ." userId="62a047ea-99a3-445a-a127-bd8840139939" providerId="ADAL" clId="{76D99538-AB8E-4316-A70E-453D1C117969}" dt="2024-07-20T06:08:36.089" v="49" actId="47"/>
        <pc:sldMkLst>
          <pc:docMk/>
          <pc:sldMk cId="1305049055" sldId="2147472365"/>
        </pc:sldMkLst>
      </pc:sldChg>
      <pc:sldChg chg="add">
        <pc:chgData name="ARUN KARTHIK ." userId="62a047ea-99a3-445a-a127-bd8840139939" providerId="ADAL" clId="{76D99538-AB8E-4316-A70E-453D1C117969}" dt="2024-07-20T06:09:52.658" v="110"/>
        <pc:sldMkLst>
          <pc:docMk/>
          <pc:sldMk cId="0" sldId="2147472366"/>
        </pc:sldMkLst>
      </pc:sldChg>
      <pc:sldChg chg="del">
        <pc:chgData name="ARUN KARTHIK ." userId="62a047ea-99a3-445a-a127-bd8840139939" providerId="ADAL" clId="{76D99538-AB8E-4316-A70E-453D1C117969}" dt="2024-07-20T06:08:36.262" v="50" actId="47"/>
        <pc:sldMkLst>
          <pc:docMk/>
          <pc:sldMk cId="3399735016" sldId="2147472366"/>
        </pc:sldMkLst>
      </pc:sldChg>
      <pc:sldChg chg="del">
        <pc:chgData name="ARUN KARTHIK ." userId="62a047ea-99a3-445a-a127-bd8840139939" providerId="ADAL" clId="{76D99538-AB8E-4316-A70E-453D1C117969}" dt="2024-07-20T06:08:36.487" v="51" actId="47"/>
        <pc:sldMkLst>
          <pc:docMk/>
          <pc:sldMk cId="1099779584" sldId="2147472367"/>
        </pc:sldMkLst>
      </pc:sldChg>
      <pc:sldChg chg="addSp delSp modSp add mod">
        <pc:chgData name="ARUN KARTHIK ." userId="62a047ea-99a3-445a-a127-bd8840139939" providerId="ADAL" clId="{76D99538-AB8E-4316-A70E-453D1C117969}" dt="2024-07-20T06:41:50.446" v="147"/>
        <pc:sldMkLst>
          <pc:docMk/>
          <pc:sldMk cId="4102070013" sldId="2147472367"/>
        </pc:sldMkLst>
        <pc:spChg chg="mod">
          <ac:chgData name="ARUN KARTHIK ." userId="62a047ea-99a3-445a-a127-bd8840139939" providerId="ADAL" clId="{76D99538-AB8E-4316-A70E-453D1C117969}" dt="2024-07-20T06:27:42.872" v="143" actId="20577"/>
          <ac:spMkLst>
            <pc:docMk/>
            <pc:sldMk cId="4102070013" sldId="2147472367"/>
            <ac:spMk id="4" creationId="{2E53661C-9CC3-5F1E-ADF3-BD58580D1974}"/>
          </ac:spMkLst>
        </pc:spChg>
        <pc:inkChg chg="del">
          <ac:chgData name="ARUN KARTHIK ." userId="62a047ea-99a3-445a-a127-bd8840139939" providerId="ADAL" clId="{76D99538-AB8E-4316-A70E-453D1C117969}" dt="2024-07-20T06:27:44.897" v="144" actId="478"/>
          <ac:inkMkLst>
            <pc:docMk/>
            <pc:sldMk cId="4102070013" sldId="2147472367"/>
            <ac:inkMk id="2" creationId="{17510AE7-8F60-A59F-D3F3-48D2456E97F2}"/>
          </ac:inkMkLst>
        </pc:inkChg>
        <pc:inkChg chg="add">
          <ac:chgData name="ARUN KARTHIK ." userId="62a047ea-99a3-445a-a127-bd8840139939" providerId="ADAL" clId="{76D99538-AB8E-4316-A70E-453D1C117969}" dt="2024-07-20T06:36:08.837" v="145"/>
          <ac:inkMkLst>
            <pc:docMk/>
            <pc:sldMk cId="4102070013" sldId="2147472367"/>
            <ac:inkMk id="3" creationId="{D36AAC3A-C4BC-224E-1B42-98D541D2C015}"/>
          </ac:inkMkLst>
        </pc:inkChg>
        <pc:inkChg chg="add">
          <ac:chgData name="ARUN KARTHIK ." userId="62a047ea-99a3-445a-a127-bd8840139939" providerId="ADAL" clId="{76D99538-AB8E-4316-A70E-453D1C117969}" dt="2024-07-20T06:41:50.446" v="147"/>
          <ac:inkMkLst>
            <pc:docMk/>
            <pc:sldMk cId="4102070013" sldId="2147472367"/>
            <ac:inkMk id="5" creationId="{93542FEE-950A-3180-8E16-D750DCFFCE2F}"/>
          </ac:inkMkLst>
        </pc:inkChg>
      </pc:sldChg>
      <pc:sldChg chg="addSp new">
        <pc:chgData name="ARUN KARTHIK ." userId="62a047ea-99a3-445a-a127-bd8840139939" providerId="ADAL" clId="{76D99538-AB8E-4316-A70E-453D1C117969}" dt="2024-07-20T06:41:50.446" v="147"/>
        <pc:sldMkLst>
          <pc:docMk/>
          <pc:sldMk cId="3553816635" sldId="2147472368"/>
        </pc:sldMkLst>
        <pc:inkChg chg="add">
          <ac:chgData name="ARUN KARTHIK ." userId="62a047ea-99a3-445a-a127-bd8840139939" providerId="ADAL" clId="{76D99538-AB8E-4316-A70E-453D1C117969}" dt="2024-07-20T06:41:50.446" v="147"/>
          <ac:inkMkLst>
            <pc:docMk/>
            <pc:sldMk cId="3553816635" sldId="2147472368"/>
            <ac:inkMk id="4" creationId="{DAA965DF-068B-A921-1247-BAC5EB1AE7B0}"/>
          </ac:inkMkLst>
        </pc:inkChg>
      </pc:sldChg>
      <pc:sldChg chg="del">
        <pc:chgData name="ARUN KARTHIK ." userId="62a047ea-99a3-445a-a127-bd8840139939" providerId="ADAL" clId="{76D99538-AB8E-4316-A70E-453D1C117969}" dt="2024-07-20T06:08:36.660" v="52" actId="47"/>
        <pc:sldMkLst>
          <pc:docMk/>
          <pc:sldMk cId="4254276041" sldId="2147472368"/>
        </pc:sldMkLst>
      </pc:sldChg>
      <pc:sldChg chg="del">
        <pc:chgData name="ARUN KARTHIK ." userId="62a047ea-99a3-445a-a127-bd8840139939" providerId="ADAL" clId="{76D99538-AB8E-4316-A70E-453D1C117969}" dt="2024-07-20T06:08:36.839" v="53" actId="47"/>
        <pc:sldMkLst>
          <pc:docMk/>
          <pc:sldMk cId="3028363073" sldId="2147472369"/>
        </pc:sldMkLst>
      </pc:sldChg>
      <pc:sldChg chg="addSp delSp modSp add mod">
        <pc:chgData name="ARUN KARTHIK ." userId="62a047ea-99a3-445a-a127-bd8840139939" providerId="ADAL" clId="{76D99538-AB8E-4316-A70E-453D1C117969}" dt="2024-07-20T07:07:16.978" v="170"/>
        <pc:sldMkLst>
          <pc:docMk/>
          <pc:sldMk cId="3141558004" sldId="2147472369"/>
        </pc:sldMkLst>
        <pc:spChg chg="mod">
          <ac:chgData name="ARUN KARTHIK ." userId="62a047ea-99a3-445a-a127-bd8840139939" providerId="ADAL" clId="{76D99538-AB8E-4316-A70E-453D1C117969}" dt="2024-07-20T06:42:05.106" v="155" actId="20577"/>
          <ac:spMkLst>
            <pc:docMk/>
            <pc:sldMk cId="3141558004" sldId="2147472369"/>
            <ac:spMk id="4" creationId="{2E53661C-9CC3-5F1E-ADF3-BD58580D1974}"/>
          </ac:spMkLst>
        </pc:spChg>
        <pc:inkChg chg="del">
          <ac:chgData name="ARUN KARTHIK ." userId="62a047ea-99a3-445a-a127-bd8840139939" providerId="ADAL" clId="{76D99538-AB8E-4316-A70E-453D1C117969}" dt="2024-07-20T06:41:57.009" v="149" actId="478"/>
          <ac:inkMkLst>
            <pc:docMk/>
            <pc:sldMk cId="3141558004" sldId="2147472369"/>
            <ac:inkMk id="2" creationId="{17510AE7-8F60-A59F-D3F3-48D2456E97F2}"/>
          </ac:inkMkLst>
        </pc:inkChg>
        <pc:inkChg chg="del">
          <ac:chgData name="ARUN KARTHIK ." userId="62a047ea-99a3-445a-a127-bd8840139939" providerId="ADAL" clId="{76D99538-AB8E-4316-A70E-453D1C117969}" dt="2024-07-20T06:41:59.483" v="150" actId="478"/>
          <ac:inkMkLst>
            <pc:docMk/>
            <pc:sldMk cId="3141558004" sldId="2147472369"/>
            <ac:inkMk id="3" creationId="{2D1E5389-B0B6-8241-A8A1-FEC18DADA8DA}"/>
          </ac:inkMkLst>
        </pc:inkChg>
        <pc:inkChg chg="add">
          <ac:chgData name="ARUN KARTHIK ." userId="62a047ea-99a3-445a-a127-bd8840139939" providerId="ADAL" clId="{76D99538-AB8E-4316-A70E-453D1C117969}" dt="2024-07-20T06:49:13.729" v="156"/>
          <ac:inkMkLst>
            <pc:docMk/>
            <pc:sldMk cId="3141558004" sldId="2147472369"/>
            <ac:inkMk id="5" creationId="{B50B209B-A785-CCF0-B505-5D885E89C125}"/>
          </ac:inkMkLst>
        </pc:inkChg>
        <pc:inkChg chg="add">
          <ac:chgData name="ARUN KARTHIK ." userId="62a047ea-99a3-445a-a127-bd8840139939" providerId="ADAL" clId="{76D99538-AB8E-4316-A70E-453D1C117969}" dt="2024-07-20T07:07:16.978" v="170"/>
          <ac:inkMkLst>
            <pc:docMk/>
            <pc:sldMk cId="3141558004" sldId="2147472369"/>
            <ac:inkMk id="6" creationId="{8DDA46F0-B9BB-FEDD-10CE-C3B3601556EC}"/>
          </ac:inkMkLst>
        </pc:inkChg>
      </pc:sldChg>
      <pc:sldChg chg="addSp delSp modSp new mod">
        <pc:chgData name="ARUN KARTHIK ." userId="62a047ea-99a3-445a-a127-bd8840139939" providerId="ADAL" clId="{76D99538-AB8E-4316-A70E-453D1C117969}" dt="2024-07-20T07:07:16.978" v="170"/>
        <pc:sldMkLst>
          <pc:docMk/>
          <pc:sldMk cId="1472615096" sldId="2147472370"/>
        </pc:sldMkLst>
        <pc:spChg chg="del">
          <ac:chgData name="ARUN KARTHIK ." userId="62a047ea-99a3-445a-a127-bd8840139939" providerId="ADAL" clId="{76D99538-AB8E-4316-A70E-453D1C117969}" dt="2024-07-20T06:49:16.814" v="158" actId="478"/>
          <ac:spMkLst>
            <pc:docMk/>
            <pc:sldMk cId="1472615096" sldId="2147472370"/>
            <ac:spMk id="2" creationId="{E6886FF0-71F4-1CC3-51AA-598D48577C8E}"/>
          </ac:spMkLst>
        </pc:spChg>
        <pc:spChg chg="del">
          <ac:chgData name="ARUN KARTHIK ." userId="62a047ea-99a3-445a-a127-bd8840139939" providerId="ADAL" clId="{76D99538-AB8E-4316-A70E-453D1C117969}" dt="2024-07-20T06:49:16.814" v="158" actId="478"/>
          <ac:spMkLst>
            <pc:docMk/>
            <pc:sldMk cId="1472615096" sldId="2147472370"/>
            <ac:spMk id="3" creationId="{6E13D68A-AA6A-499E-CDC8-47171C79CB15}"/>
          </ac:spMkLst>
        </pc:spChg>
        <pc:picChg chg="add mod">
          <ac:chgData name="ARUN KARTHIK ." userId="62a047ea-99a3-445a-a127-bd8840139939" providerId="ADAL" clId="{76D99538-AB8E-4316-A70E-453D1C117969}" dt="2024-07-20T06:49:44.005" v="169" actId="14100"/>
          <ac:picMkLst>
            <pc:docMk/>
            <pc:sldMk cId="1472615096" sldId="2147472370"/>
            <ac:picMk id="1026" creationId="{2E68A253-4AE4-380A-7624-EA497046506E}"/>
          </ac:picMkLst>
        </pc:picChg>
        <pc:inkChg chg="add">
          <ac:chgData name="ARUN KARTHIK ." userId="62a047ea-99a3-445a-a127-bd8840139939" providerId="ADAL" clId="{76D99538-AB8E-4316-A70E-453D1C117969}" dt="2024-07-20T07:07:16.978" v="170"/>
          <ac:inkMkLst>
            <pc:docMk/>
            <pc:sldMk cId="1472615096" sldId="2147472370"/>
            <ac:inkMk id="4" creationId="{A6EA75FF-1DE0-2437-00EA-741D501EC718}"/>
          </ac:inkMkLst>
        </pc:inkChg>
      </pc:sldChg>
      <pc:sldChg chg="del">
        <pc:chgData name="ARUN KARTHIK ." userId="62a047ea-99a3-445a-a127-bd8840139939" providerId="ADAL" clId="{76D99538-AB8E-4316-A70E-453D1C117969}" dt="2024-07-20T06:08:37.061" v="54" actId="47"/>
        <pc:sldMkLst>
          <pc:docMk/>
          <pc:sldMk cId="2980261896" sldId="2147472370"/>
        </pc:sldMkLst>
      </pc:sldChg>
      <pc:sldChg chg="addSp new">
        <pc:chgData name="ARUN KARTHIK ." userId="62a047ea-99a3-445a-a127-bd8840139939" providerId="ADAL" clId="{76D99538-AB8E-4316-A70E-453D1C117969}" dt="2024-07-20T07:13:48.139" v="173"/>
        <pc:sldMkLst>
          <pc:docMk/>
          <pc:sldMk cId="1401197912" sldId="2147472371"/>
        </pc:sldMkLst>
        <pc:inkChg chg="add">
          <ac:chgData name="ARUN KARTHIK ." userId="62a047ea-99a3-445a-a127-bd8840139939" providerId="ADAL" clId="{76D99538-AB8E-4316-A70E-453D1C117969}" dt="2024-07-20T07:12:04.410" v="172"/>
          <ac:inkMkLst>
            <pc:docMk/>
            <pc:sldMk cId="1401197912" sldId="2147472371"/>
            <ac:inkMk id="4" creationId="{37B24635-2308-8877-989E-F8BF3A2145B5}"/>
          </ac:inkMkLst>
        </pc:inkChg>
        <pc:inkChg chg="add">
          <ac:chgData name="ARUN KARTHIK ." userId="62a047ea-99a3-445a-a127-bd8840139939" providerId="ADAL" clId="{76D99538-AB8E-4316-A70E-453D1C117969}" dt="2024-07-20T07:13:48.139" v="173"/>
          <ac:inkMkLst>
            <pc:docMk/>
            <pc:sldMk cId="1401197912" sldId="2147472371"/>
            <ac:inkMk id="5" creationId="{14805A5E-2B12-FFD8-8C06-5211C216DDF6}"/>
          </ac:inkMkLst>
        </pc:inkChg>
      </pc:sldChg>
      <pc:sldChg chg="del">
        <pc:chgData name="ARUN KARTHIK ." userId="62a047ea-99a3-445a-a127-bd8840139939" providerId="ADAL" clId="{76D99538-AB8E-4316-A70E-453D1C117969}" dt="2024-07-20T06:08:37.319" v="55" actId="47"/>
        <pc:sldMkLst>
          <pc:docMk/>
          <pc:sldMk cId="2544381468" sldId="2147472371"/>
        </pc:sldMkLst>
      </pc:sldChg>
      <pc:sldChg chg="addSp modSp new mod">
        <pc:chgData name="ARUN KARTHIK ." userId="62a047ea-99a3-445a-a127-bd8840139939" providerId="ADAL" clId="{76D99538-AB8E-4316-A70E-453D1C117969}" dt="2024-07-20T07:31:23.921" v="178"/>
        <pc:sldMkLst>
          <pc:docMk/>
          <pc:sldMk cId="3125410914" sldId="2147472372"/>
        </pc:sldMkLst>
        <pc:graphicFrameChg chg="add mod">
          <ac:chgData name="ARUN KARTHIK ." userId="62a047ea-99a3-445a-a127-bd8840139939" providerId="ADAL" clId="{76D99538-AB8E-4316-A70E-453D1C117969}" dt="2024-07-20T07:28:58.366" v="177"/>
          <ac:graphicFrameMkLst>
            <pc:docMk/>
            <pc:sldMk cId="3125410914" sldId="2147472372"/>
            <ac:graphicFrameMk id="4" creationId="{D8729D27-5F33-F7E4-78DB-4897F14E3BA1}"/>
          </ac:graphicFrameMkLst>
        </pc:graphicFrameChg>
        <pc:inkChg chg="add">
          <ac:chgData name="ARUN KARTHIK ." userId="62a047ea-99a3-445a-a127-bd8840139939" providerId="ADAL" clId="{76D99538-AB8E-4316-A70E-453D1C117969}" dt="2024-07-20T07:31:23.921" v="178"/>
          <ac:inkMkLst>
            <pc:docMk/>
            <pc:sldMk cId="3125410914" sldId="2147472372"/>
            <ac:inkMk id="5" creationId="{4D21D687-34EC-B73C-5559-FF461252C043}"/>
          </ac:inkMkLst>
        </pc:inkChg>
      </pc:sldChg>
      <pc:sldChg chg="addSp delSp add mod">
        <pc:chgData name="ARUN KARTHIK ." userId="62a047ea-99a3-445a-a127-bd8840139939" providerId="ADAL" clId="{76D99538-AB8E-4316-A70E-453D1C117969}" dt="2024-07-20T07:51:35.239" v="190"/>
        <pc:sldMkLst>
          <pc:docMk/>
          <pc:sldMk cId="2428253262" sldId="2147472373"/>
        </pc:sldMkLst>
        <pc:inkChg chg="del">
          <ac:chgData name="ARUN KARTHIK ." userId="62a047ea-99a3-445a-a127-bd8840139939" providerId="ADAL" clId="{76D99538-AB8E-4316-A70E-453D1C117969}" dt="2024-07-20T07:31:28.136" v="180" actId="478"/>
          <ac:inkMkLst>
            <pc:docMk/>
            <pc:sldMk cId="2428253262" sldId="2147472373"/>
            <ac:inkMk id="5" creationId="{4D21D687-34EC-B73C-5559-FF461252C043}"/>
          </ac:inkMkLst>
        </pc:inkChg>
        <pc:inkChg chg="add">
          <ac:chgData name="ARUN KARTHIK ." userId="62a047ea-99a3-445a-a127-bd8840139939" providerId="ADAL" clId="{76D99538-AB8E-4316-A70E-453D1C117969}" dt="2024-07-20T07:35:00.178" v="181"/>
          <ac:inkMkLst>
            <pc:docMk/>
            <pc:sldMk cId="2428253262" sldId="2147472373"/>
            <ac:inkMk id="6" creationId="{49BDCEC6-0710-7DD6-1F0C-632171B90623}"/>
          </ac:inkMkLst>
        </pc:inkChg>
        <pc:inkChg chg="add">
          <ac:chgData name="ARUN KARTHIK ." userId="62a047ea-99a3-445a-a127-bd8840139939" providerId="ADAL" clId="{76D99538-AB8E-4316-A70E-453D1C117969}" dt="2024-07-20T07:51:35.239" v="190"/>
          <ac:inkMkLst>
            <pc:docMk/>
            <pc:sldMk cId="2428253262" sldId="2147472373"/>
            <ac:inkMk id="7" creationId="{8AF15916-95F6-CB56-7F0F-C68B8021BAF3}"/>
          </ac:inkMkLst>
        </pc:inkChg>
      </pc:sldChg>
      <pc:sldChg chg="addSp delSp add mod">
        <pc:chgData name="ARUN KARTHIK ." userId="62a047ea-99a3-445a-a127-bd8840139939" providerId="ADAL" clId="{76D99538-AB8E-4316-A70E-453D1C117969}" dt="2024-07-20T07:51:35.239" v="190"/>
        <pc:sldMkLst>
          <pc:docMk/>
          <pc:sldMk cId="2481192230" sldId="2147472374"/>
        </pc:sldMkLst>
        <pc:inkChg chg="del">
          <ac:chgData name="ARUN KARTHIK ." userId="62a047ea-99a3-445a-a127-bd8840139939" providerId="ADAL" clId="{76D99538-AB8E-4316-A70E-453D1C117969}" dt="2024-07-20T07:35:07.203" v="183" actId="478"/>
          <ac:inkMkLst>
            <pc:docMk/>
            <pc:sldMk cId="2481192230" sldId="2147472374"/>
            <ac:inkMk id="5" creationId="{4D21D687-34EC-B73C-5559-FF461252C043}"/>
          </ac:inkMkLst>
        </pc:inkChg>
        <pc:inkChg chg="add">
          <ac:chgData name="ARUN KARTHIK ." userId="62a047ea-99a3-445a-a127-bd8840139939" providerId="ADAL" clId="{76D99538-AB8E-4316-A70E-453D1C117969}" dt="2024-07-20T07:39:46.088" v="184"/>
          <ac:inkMkLst>
            <pc:docMk/>
            <pc:sldMk cId="2481192230" sldId="2147472374"/>
            <ac:inkMk id="6" creationId="{CFF19BBD-8BB3-45CA-37A7-732718E211A7}"/>
          </ac:inkMkLst>
        </pc:inkChg>
        <pc:inkChg chg="add">
          <ac:chgData name="ARUN KARTHIK ." userId="62a047ea-99a3-445a-a127-bd8840139939" providerId="ADAL" clId="{76D99538-AB8E-4316-A70E-453D1C117969}" dt="2024-07-20T07:51:35.239" v="190"/>
          <ac:inkMkLst>
            <pc:docMk/>
            <pc:sldMk cId="2481192230" sldId="2147472374"/>
            <ac:inkMk id="7" creationId="{63CE6D7C-23E5-2BF7-7504-F1F0BC28654A}"/>
          </ac:inkMkLst>
        </pc:inkChg>
      </pc:sldChg>
      <pc:sldChg chg="addSp new mod">
        <pc:chgData name="ARUN KARTHIK ." userId="62a047ea-99a3-445a-a127-bd8840139939" providerId="ADAL" clId="{76D99538-AB8E-4316-A70E-453D1C117969}" dt="2024-07-20T07:42:34.064" v="187"/>
        <pc:sldMkLst>
          <pc:docMk/>
          <pc:sldMk cId="2449063953" sldId="2147472375"/>
        </pc:sldMkLst>
        <pc:picChg chg="add">
          <ac:chgData name="ARUN KARTHIK ." userId="62a047ea-99a3-445a-a127-bd8840139939" providerId="ADAL" clId="{76D99538-AB8E-4316-A70E-453D1C117969}" dt="2024-07-20T07:39:47.690" v="186" actId="22"/>
          <ac:picMkLst>
            <pc:docMk/>
            <pc:sldMk cId="2449063953" sldId="2147472375"/>
            <ac:picMk id="5" creationId="{636F0F83-0C31-9732-4570-B92F5C71A91C}"/>
          </ac:picMkLst>
        </pc:picChg>
        <pc:inkChg chg="add">
          <ac:chgData name="ARUN KARTHIK ." userId="62a047ea-99a3-445a-a127-bd8840139939" providerId="ADAL" clId="{76D99538-AB8E-4316-A70E-453D1C117969}" dt="2024-07-20T07:42:34.064" v="187"/>
          <ac:inkMkLst>
            <pc:docMk/>
            <pc:sldMk cId="2449063953" sldId="2147472375"/>
            <ac:inkMk id="6" creationId="{04CE8E80-C8BB-D9DB-C470-1BDB54BCE0F9}"/>
          </ac:inkMkLst>
        </pc:inkChg>
      </pc:sldChg>
      <pc:sldChg chg="addSp delSp add mod">
        <pc:chgData name="ARUN KARTHIK ." userId="62a047ea-99a3-445a-a127-bd8840139939" providerId="ADAL" clId="{76D99538-AB8E-4316-A70E-453D1C117969}" dt="2024-07-20T07:51:35.239" v="190"/>
        <pc:sldMkLst>
          <pc:docMk/>
          <pc:sldMk cId="920283376" sldId="2147472376"/>
        </pc:sldMkLst>
        <pc:inkChg chg="add">
          <ac:chgData name="ARUN KARTHIK ." userId="62a047ea-99a3-445a-a127-bd8840139939" providerId="ADAL" clId="{76D99538-AB8E-4316-A70E-453D1C117969}" dt="2024-07-20T07:51:35.239" v="190"/>
          <ac:inkMkLst>
            <pc:docMk/>
            <pc:sldMk cId="920283376" sldId="2147472376"/>
            <ac:inkMk id="5" creationId="{27BFF0BB-DED3-D6FF-4883-AF28DCA85FD8}"/>
          </ac:inkMkLst>
        </pc:inkChg>
        <pc:inkChg chg="del">
          <ac:chgData name="ARUN KARTHIK ." userId="62a047ea-99a3-445a-a127-bd8840139939" providerId="ADAL" clId="{76D99538-AB8E-4316-A70E-453D1C117969}" dt="2024-07-20T07:42:42.810" v="189" actId="478"/>
          <ac:inkMkLst>
            <pc:docMk/>
            <pc:sldMk cId="920283376" sldId="2147472376"/>
            <ac:inkMk id="6" creationId="{CFF19BBD-8BB3-45CA-37A7-732718E211A7}"/>
          </ac:inkMkLst>
        </pc:inkChg>
      </pc:sldChg>
      <pc:sldChg chg="addSp delSp modSp new mod">
        <pc:chgData name="ARUN KARTHIK ." userId="62a047ea-99a3-445a-a127-bd8840139939" providerId="ADAL" clId="{76D99538-AB8E-4316-A70E-453D1C117969}" dt="2024-07-20T08:05:27.465" v="398" actId="1076"/>
        <pc:sldMkLst>
          <pc:docMk/>
          <pc:sldMk cId="3357857050" sldId="2147472377"/>
        </pc:sldMkLst>
        <pc:spChg chg="del">
          <ac:chgData name="ARUN KARTHIK ." userId="62a047ea-99a3-445a-a127-bd8840139939" providerId="ADAL" clId="{76D99538-AB8E-4316-A70E-453D1C117969}" dt="2024-07-20T07:51:38.650" v="192" actId="478"/>
          <ac:spMkLst>
            <pc:docMk/>
            <pc:sldMk cId="3357857050" sldId="2147472377"/>
            <ac:spMk id="2" creationId="{506915DA-6CC8-E673-B48A-B60ABEF2262A}"/>
          </ac:spMkLst>
        </pc:spChg>
        <pc:spChg chg="del">
          <ac:chgData name="ARUN KARTHIK ." userId="62a047ea-99a3-445a-a127-bd8840139939" providerId="ADAL" clId="{76D99538-AB8E-4316-A70E-453D1C117969}" dt="2024-07-20T07:51:38.650" v="192" actId="478"/>
          <ac:spMkLst>
            <pc:docMk/>
            <pc:sldMk cId="3357857050" sldId="2147472377"/>
            <ac:spMk id="3" creationId="{6472624C-94EF-0383-C9CD-1D3BA0351493}"/>
          </ac:spMkLst>
        </pc:spChg>
        <pc:spChg chg="add mod">
          <ac:chgData name="ARUN KARTHIK ." userId="62a047ea-99a3-445a-a127-bd8840139939" providerId="ADAL" clId="{76D99538-AB8E-4316-A70E-453D1C117969}" dt="2024-07-20T07:52:42.791" v="217" actId="1076"/>
          <ac:spMkLst>
            <pc:docMk/>
            <pc:sldMk cId="3357857050" sldId="2147472377"/>
            <ac:spMk id="4" creationId="{9C6B59A3-E20F-E5A9-260F-2F9DD6658BB2}"/>
          </ac:spMkLst>
        </pc:spChg>
        <pc:spChg chg="add mod">
          <ac:chgData name="ARUN KARTHIK ." userId="62a047ea-99a3-445a-a127-bd8840139939" providerId="ADAL" clId="{76D99538-AB8E-4316-A70E-453D1C117969}" dt="2024-07-20T08:01:54.326" v="395" actId="20577"/>
          <ac:spMkLst>
            <pc:docMk/>
            <pc:sldMk cId="3357857050" sldId="2147472377"/>
            <ac:spMk id="10" creationId="{3F6B65B0-D246-A403-5FA6-B1FDC9C5C667}"/>
          </ac:spMkLst>
        </pc:spChg>
        <pc:spChg chg="add mod">
          <ac:chgData name="ARUN KARTHIK ." userId="62a047ea-99a3-445a-a127-bd8840139939" providerId="ADAL" clId="{76D99538-AB8E-4316-A70E-453D1C117969}" dt="2024-07-20T07:55:11.930" v="331" actId="20577"/>
          <ac:spMkLst>
            <pc:docMk/>
            <pc:sldMk cId="3357857050" sldId="2147472377"/>
            <ac:spMk id="11" creationId="{F681E054-E193-42FF-7402-D47ED59C83D1}"/>
          </ac:spMkLst>
        </pc:spChg>
        <pc:spChg chg="add mod">
          <ac:chgData name="ARUN KARTHIK ." userId="62a047ea-99a3-445a-a127-bd8840139939" providerId="ADAL" clId="{76D99538-AB8E-4316-A70E-453D1C117969}" dt="2024-07-20T07:54:31.636" v="300" actId="207"/>
          <ac:spMkLst>
            <pc:docMk/>
            <pc:sldMk cId="3357857050" sldId="2147472377"/>
            <ac:spMk id="12" creationId="{9F5DF623-5D29-54E9-ACD1-525A869A8C56}"/>
          </ac:spMkLst>
        </pc:spChg>
        <pc:spChg chg="add mod">
          <ac:chgData name="ARUN KARTHIK ." userId="62a047ea-99a3-445a-a127-bd8840139939" providerId="ADAL" clId="{76D99538-AB8E-4316-A70E-453D1C117969}" dt="2024-07-20T07:54:47.973" v="319" actId="1076"/>
          <ac:spMkLst>
            <pc:docMk/>
            <pc:sldMk cId="3357857050" sldId="2147472377"/>
            <ac:spMk id="13" creationId="{5446C81C-91F0-7CD5-D59C-EEEA1FEA1555}"/>
          </ac:spMkLst>
        </pc:spChg>
        <pc:spChg chg="add mod">
          <ac:chgData name="ARUN KARTHIK ." userId="62a047ea-99a3-445a-a127-bd8840139939" providerId="ADAL" clId="{76D99538-AB8E-4316-A70E-453D1C117969}" dt="2024-07-20T07:54:46.838" v="318" actId="1076"/>
          <ac:spMkLst>
            <pc:docMk/>
            <pc:sldMk cId="3357857050" sldId="2147472377"/>
            <ac:spMk id="14" creationId="{6807D98E-8CDC-B9CC-9618-7E088CAC7077}"/>
          </ac:spMkLst>
        </pc:spChg>
        <pc:spChg chg="add mod">
          <ac:chgData name="ARUN KARTHIK ." userId="62a047ea-99a3-445a-a127-bd8840139939" providerId="ADAL" clId="{76D99538-AB8E-4316-A70E-453D1C117969}" dt="2024-07-20T07:54:45.654" v="317" actId="1076"/>
          <ac:spMkLst>
            <pc:docMk/>
            <pc:sldMk cId="3357857050" sldId="2147472377"/>
            <ac:spMk id="15" creationId="{B7AA8E19-9CCD-DA4E-75C6-DEDE306D4D34}"/>
          </ac:spMkLst>
        </pc:spChg>
        <pc:spChg chg="add mod">
          <ac:chgData name="ARUN KARTHIK ." userId="62a047ea-99a3-445a-a127-bd8840139939" providerId="ADAL" clId="{76D99538-AB8E-4316-A70E-453D1C117969}" dt="2024-07-20T07:54:44.721" v="316" actId="1076"/>
          <ac:spMkLst>
            <pc:docMk/>
            <pc:sldMk cId="3357857050" sldId="2147472377"/>
            <ac:spMk id="16" creationId="{8B102A5D-6631-EE53-A7D1-B682DB67D183}"/>
          </ac:spMkLst>
        </pc:spChg>
        <pc:spChg chg="add mod">
          <ac:chgData name="ARUN KARTHIK ." userId="62a047ea-99a3-445a-a127-bd8840139939" providerId="ADAL" clId="{76D99538-AB8E-4316-A70E-453D1C117969}" dt="2024-07-20T07:54:43.677" v="315" actId="1076"/>
          <ac:spMkLst>
            <pc:docMk/>
            <pc:sldMk cId="3357857050" sldId="2147472377"/>
            <ac:spMk id="17" creationId="{F7CB9502-4F4C-DFC2-386E-1F2BB5E71D5D}"/>
          </ac:spMkLst>
        </pc:spChg>
        <pc:spChg chg="add mod">
          <ac:chgData name="ARUN KARTHIK ." userId="62a047ea-99a3-445a-a127-bd8840139939" providerId="ADAL" clId="{76D99538-AB8E-4316-A70E-453D1C117969}" dt="2024-07-20T07:54:42.765" v="314" actId="1076"/>
          <ac:spMkLst>
            <pc:docMk/>
            <pc:sldMk cId="3357857050" sldId="2147472377"/>
            <ac:spMk id="18" creationId="{89C3A2B4-E1D4-55E6-3818-B4A51E63E1CF}"/>
          </ac:spMkLst>
        </pc:spChg>
        <pc:spChg chg="add mod">
          <ac:chgData name="ARUN KARTHIK ." userId="62a047ea-99a3-445a-a127-bd8840139939" providerId="ADAL" clId="{76D99538-AB8E-4316-A70E-453D1C117969}" dt="2024-07-20T07:54:41.810" v="313" actId="1076"/>
          <ac:spMkLst>
            <pc:docMk/>
            <pc:sldMk cId="3357857050" sldId="2147472377"/>
            <ac:spMk id="19" creationId="{BBF7D05B-3C2E-4DA7-6B76-DD73EC54B0B2}"/>
          </ac:spMkLst>
        </pc:spChg>
        <pc:spChg chg="add mod">
          <ac:chgData name="ARUN KARTHIK ." userId="62a047ea-99a3-445a-a127-bd8840139939" providerId="ADAL" clId="{76D99538-AB8E-4316-A70E-453D1C117969}" dt="2024-07-20T07:54:40.768" v="312" actId="1076"/>
          <ac:spMkLst>
            <pc:docMk/>
            <pc:sldMk cId="3357857050" sldId="2147472377"/>
            <ac:spMk id="20" creationId="{55DEEAAC-8C2D-694A-A786-33538F84E50E}"/>
          </ac:spMkLst>
        </pc:spChg>
        <pc:spChg chg="add mod">
          <ac:chgData name="ARUN KARTHIK ." userId="62a047ea-99a3-445a-a127-bd8840139939" providerId="ADAL" clId="{76D99538-AB8E-4316-A70E-453D1C117969}" dt="2024-07-20T07:54:37.357" v="311" actId="1076"/>
          <ac:spMkLst>
            <pc:docMk/>
            <pc:sldMk cId="3357857050" sldId="2147472377"/>
            <ac:spMk id="21" creationId="{8E260102-84DA-5790-0FCB-88921A075689}"/>
          </ac:spMkLst>
        </pc:spChg>
        <pc:spChg chg="add mod">
          <ac:chgData name="ARUN KARTHIK ." userId="62a047ea-99a3-445a-a127-bd8840139939" providerId="ADAL" clId="{76D99538-AB8E-4316-A70E-453D1C117969}" dt="2024-07-20T07:54:51.440" v="321" actId="1076"/>
          <ac:spMkLst>
            <pc:docMk/>
            <pc:sldMk cId="3357857050" sldId="2147472377"/>
            <ac:spMk id="22" creationId="{FA93CF28-8434-5C60-28E3-88EDAFBF8318}"/>
          </ac:spMkLst>
        </pc:spChg>
        <pc:spChg chg="add mod">
          <ac:chgData name="ARUN KARTHIK ." userId="62a047ea-99a3-445a-a127-bd8840139939" providerId="ADAL" clId="{76D99538-AB8E-4316-A70E-453D1C117969}" dt="2024-07-20T07:54:53.469" v="323" actId="1076"/>
          <ac:spMkLst>
            <pc:docMk/>
            <pc:sldMk cId="3357857050" sldId="2147472377"/>
            <ac:spMk id="23" creationId="{650FA395-ECB9-730B-47BB-3805E0201F4A}"/>
          </ac:spMkLst>
        </pc:spChg>
        <pc:spChg chg="add mod">
          <ac:chgData name="ARUN KARTHIK ." userId="62a047ea-99a3-445a-a127-bd8840139939" providerId="ADAL" clId="{76D99538-AB8E-4316-A70E-453D1C117969}" dt="2024-07-20T07:54:55.538" v="325" actId="1076"/>
          <ac:spMkLst>
            <pc:docMk/>
            <pc:sldMk cId="3357857050" sldId="2147472377"/>
            <ac:spMk id="24" creationId="{6965D05A-CC11-A240-2F4C-4A93855EF773}"/>
          </ac:spMkLst>
        </pc:spChg>
        <pc:spChg chg="add mod">
          <ac:chgData name="ARUN KARTHIK ." userId="62a047ea-99a3-445a-a127-bd8840139939" providerId="ADAL" clId="{76D99538-AB8E-4316-A70E-453D1C117969}" dt="2024-07-20T07:55:01.162" v="327" actId="1076"/>
          <ac:spMkLst>
            <pc:docMk/>
            <pc:sldMk cId="3357857050" sldId="2147472377"/>
            <ac:spMk id="25" creationId="{E28513B1-51D0-6866-1B5C-A79DEB7454A5}"/>
          </ac:spMkLst>
        </pc:spChg>
        <pc:spChg chg="add mod">
          <ac:chgData name="ARUN KARTHIK ." userId="62a047ea-99a3-445a-a127-bd8840139939" providerId="ADAL" clId="{76D99538-AB8E-4316-A70E-453D1C117969}" dt="2024-07-20T07:55:03.368" v="329" actId="1076"/>
          <ac:spMkLst>
            <pc:docMk/>
            <pc:sldMk cId="3357857050" sldId="2147472377"/>
            <ac:spMk id="26" creationId="{D773B645-0F00-449F-EF3C-819808F134E7}"/>
          </ac:spMkLst>
        </pc:spChg>
        <pc:picChg chg="add del mod">
          <ac:chgData name="ARUN KARTHIK ." userId="62a047ea-99a3-445a-a127-bd8840139939" providerId="ADAL" clId="{76D99538-AB8E-4316-A70E-453D1C117969}" dt="2024-07-20T07:58:39.397" v="359" actId="1076"/>
          <ac:picMkLst>
            <pc:docMk/>
            <pc:sldMk cId="3357857050" sldId="2147472377"/>
            <ac:picMk id="5" creationId="{AF7A365E-30C4-A024-D458-FCA59929E691}"/>
          </ac:picMkLst>
        </pc:picChg>
        <pc:picChg chg="add mod">
          <ac:chgData name="ARUN KARTHIK ." userId="62a047ea-99a3-445a-a127-bd8840139939" providerId="ADAL" clId="{76D99538-AB8E-4316-A70E-453D1C117969}" dt="2024-07-20T07:58:41.860" v="360" actId="1076"/>
          <ac:picMkLst>
            <pc:docMk/>
            <pc:sldMk cId="3357857050" sldId="2147472377"/>
            <ac:picMk id="6" creationId="{699254E0-5F4D-0E89-1FC0-FCA89417569A}"/>
          </ac:picMkLst>
        </pc:picChg>
        <pc:picChg chg="add del mod">
          <ac:chgData name="ARUN KARTHIK ." userId="62a047ea-99a3-445a-a127-bd8840139939" providerId="ADAL" clId="{76D99538-AB8E-4316-A70E-453D1C117969}" dt="2024-07-20T07:52:32.418" v="211" actId="478"/>
          <ac:picMkLst>
            <pc:docMk/>
            <pc:sldMk cId="3357857050" sldId="2147472377"/>
            <ac:picMk id="7" creationId="{55AED62E-CE32-3C84-C089-F7215DE855D6}"/>
          </ac:picMkLst>
        </pc:picChg>
        <pc:picChg chg="add del mod">
          <ac:chgData name="ARUN KARTHIK ." userId="62a047ea-99a3-445a-a127-bd8840139939" providerId="ADAL" clId="{76D99538-AB8E-4316-A70E-453D1C117969}" dt="2024-07-20T07:52:31.463" v="210" actId="478"/>
          <ac:picMkLst>
            <pc:docMk/>
            <pc:sldMk cId="3357857050" sldId="2147472377"/>
            <ac:picMk id="8" creationId="{290433E9-F1EF-8B99-0303-A2287550C0C3}"/>
          </ac:picMkLst>
        </pc:picChg>
        <pc:picChg chg="add mod">
          <ac:chgData name="ARUN KARTHIK ." userId="62a047ea-99a3-445a-a127-bd8840139939" providerId="ADAL" clId="{76D99538-AB8E-4316-A70E-453D1C117969}" dt="2024-07-20T08:05:27.465" v="398" actId="1076"/>
          <ac:picMkLst>
            <pc:docMk/>
            <pc:sldMk cId="3357857050" sldId="2147472377"/>
            <ac:picMk id="9" creationId="{08DB43F2-E177-8994-14E5-072951511E24}"/>
          </ac:picMkLst>
        </pc:picChg>
        <pc:picChg chg="add mod">
          <ac:chgData name="ARUN KARTHIK ." userId="62a047ea-99a3-445a-a127-bd8840139939" providerId="ADAL" clId="{76D99538-AB8E-4316-A70E-453D1C117969}" dt="2024-07-20T07:58:37.043" v="358" actId="1076"/>
          <ac:picMkLst>
            <pc:docMk/>
            <pc:sldMk cId="3357857050" sldId="2147472377"/>
            <ac:picMk id="2050" creationId="{FBD886E1-68AC-84C2-9324-3AD3CC41148E}"/>
          </ac:picMkLst>
        </pc:picChg>
        <pc:inkChg chg="add del">
          <ac:chgData name="ARUN KARTHIK ." userId="62a047ea-99a3-445a-a127-bd8840139939" providerId="ADAL" clId="{76D99538-AB8E-4316-A70E-453D1C117969}" dt="2024-07-20T07:56:04.705" v="339" actId="478"/>
          <ac:inkMkLst>
            <pc:docMk/>
            <pc:sldMk cId="3357857050" sldId="2147472377"/>
            <ac:inkMk id="27" creationId="{C03EA4F4-F121-A4CA-1FA2-FDB9699A2A24}"/>
          </ac:inkMkLst>
        </pc:inkChg>
        <pc:inkChg chg="add">
          <ac:chgData name="ARUN KARTHIK ." userId="62a047ea-99a3-445a-a127-bd8840139939" providerId="ADAL" clId="{76D99538-AB8E-4316-A70E-453D1C117969}" dt="2024-07-20T07:56:27.464" v="340"/>
          <ac:inkMkLst>
            <pc:docMk/>
            <pc:sldMk cId="3357857050" sldId="2147472377"/>
            <ac:inkMk id="28" creationId="{84482E87-DEE3-6164-8870-CD4783042B36}"/>
          </ac:inkMkLst>
        </pc:inkChg>
        <pc:inkChg chg="add">
          <ac:chgData name="ARUN KARTHIK ." userId="62a047ea-99a3-445a-a127-bd8840139939" providerId="ADAL" clId="{76D99538-AB8E-4316-A70E-453D1C117969}" dt="2024-07-20T07:58:34.172" v="357"/>
          <ac:inkMkLst>
            <pc:docMk/>
            <pc:sldMk cId="3357857050" sldId="2147472377"/>
            <ac:inkMk id="29" creationId="{24B0BDDE-8E3E-BF42-A4AF-4EE80A4DAA19}"/>
          </ac:inkMkLst>
        </pc:inkChg>
        <pc:inkChg chg="add">
          <ac:chgData name="ARUN KARTHIK ." userId="62a047ea-99a3-445a-a127-bd8840139939" providerId="ADAL" clId="{76D99538-AB8E-4316-A70E-453D1C117969}" dt="2024-07-20T08:01:20.468" v="362"/>
          <ac:inkMkLst>
            <pc:docMk/>
            <pc:sldMk cId="3357857050" sldId="2147472377"/>
            <ac:inkMk id="30" creationId="{24D4AA34-6DBE-AF72-A8A9-061A5020D255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21.07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405 177 24575,'3'0'0,"1"0"0,-1-1 0,0 1 0,1-1 0,-1 0 0,5-2 0,54-20 0,124-27 0,28-10 0,-189 50 0,-15 5 0,1 1 0,0 0 0,0 0 0,0 1 0,0 1 0,1 0 0,20-1 0,-32 2 0,1 1 0,0 1 0,0-1 0,0 0 0,0 0 0,0 0 0,0 0 0,-1 1 0,1-1 0,0 0 0,0 0 0,0 1 0,-1-1 0,1 1 0,0-1 0,-1 1 0,1-1 0,0 1 0,-1 0 0,1-1 0,0 1 0,-1 0 0,1-1 0,-1 1 0,1 0 0,-1 0 0,1 0 0,-1 1 0,0 0 0,0 0 0,1 0 0,-1-1 0,-1 1 0,1 0 0,0 0 0,0 0 0,-1-1 0,1 1 0,-1 0 0,0 2 0,-4 7 0,0-1 0,-1 0 0,-8 11 0,12-18 0,-25 32 0,-2-1 0,-45 41 0,18-18 0,-18 21 0,-468 456 0,334-366 0,207-168 0,1 1 0,0-1 0,0 0 0,0 0 0,-1 0 0,1 0 0,0 0 0,0 1 0,0-1 0,-1 0 0,1 0 0,0 0 0,0 0 0,0 1 0,0-1 0,0 0 0,0 0 0,-1 1 0,1-1 0,0 0 0,0 0 0,0 0 0,0 1 0,0-1 0,0 0 0,0 0 0,0 1 0,0-1 0,0 0 0,0 0 0,0 1 0,0-1 0,0 0 0,0 0 0,1 0 0,-1 1 0,0-1 0,0 0 0,0 0 0,0 1 0,0-1 0,0 0 0,1 0 0,-1 0 0,0 0 0,0 1 0,0-1 0,17 7 0,20-2 0,24-8 0,0-3 0,72-15 0,118-40 0,-183 43 0,-29 10-273,1 1 0,0 2 0,0 2 0,67 3 0,-93 0-6553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30.298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1246 24575,'1'-2'0,"0"0"0,1 1 0,-1-1 0,1 1 0,0-1 0,-1 1 0,1-1 0,0 1 0,0 0 0,0 0 0,0 0 0,3-1 0,38-21 0,81-58 0,33-43 0,-104 81 0,466-386 0,75-62 0,-572 469 0,-6 8 0,-32 38 0,-123 155 0,-118 169 0,220-290 0,3 1 0,2 1 0,3 2 0,-27 84 0,50-128 0,1 1 0,1-1 0,0 1 0,1 1 0,1 21 0,2-34 0,0-1 0,0 0 0,1 1 0,0-1 0,0 0 0,1 1 0,-1-1 0,2 0 0,-1 0 0,1 0 0,-1-1 0,1 1 0,1-1 0,-1 1 0,1-1 0,0 0 0,0 0 0,1-1 0,5 5 0,4 1 0,0-1 0,1 0 0,1-1 0,-1-1 0,1 0 0,1-2 0,-1 1 0,1-2 0,24 4 0,4-3 0,0-1 0,65-3 0,-45-3 0,0-4 0,0-2 0,-1-2 0,0-4 0,-1-2 0,-1-3 0,-1-3 0,0-3 0,61-34 0,14-25 0,124-102 0,-81 56 0,-161 117 0,71-53 0,-77 56 0,0-1 0,-1-1 0,0 1 0,16-24 0,-23 27 0,-9 8 0,-11 12 0,-3 6 0,2 1 0,-1 1 0,-20 32 0,-38 74 0,33-53 0,41-71 0,-104 183 0,91-154 0,1 1 0,1 0 0,2 2 0,-8 35 0,17-62 0,1-1 0,0 1 0,0-1 0,1 1 0,-1 0 0,2-1 0,-1 1 0,1-1 0,-1 1 0,2 0 0,-1-1 0,1 0 0,0 1 0,0-1 0,1 0 0,0 0 0,0 0 0,0 0 0,1-1 0,0 0 0,0 1 0,0-1 0,1 0 0,-1-1 0,1 1 0,8 4 0,12 8 0,1-1 0,1-1 0,1-1 0,0-1 0,0-2 0,1-1 0,1-1 0,48 8 0,0-6 0,1-4 0,92-2 0,-37-11-682,175-29-1,-241 24-6143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31.38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0 24575,'2'1'0,"1"0"0,0-1 0,0 0 0,0 0 0,0 1 0,-1-2 0,1 1 0,3-1 0,6 0 0,336 15 0,-73-2 0,-265-12 0,723 27 0,1071 38-1980,-1254-53 1980,277 4 0,-161-3 0,522-7 0,50-26 0,-93-32-116,-1130 51 106,132-9-545,345-15 484,-21 26 1435,-464-1-8187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33.827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1468 238 24575,'3'0'0,"1"1"0,-1-1 0,0 0 0,1 0 0,-1 0 0,0 0 0,7-2 0,-6 2 0,151-20 0,76-8 0,60 4-2027,223-16-2730,-131 35 10668,-287 5-5038,-254-7-873,-185-33 0,228 24 0,-190-16 0,-331 8 0,508 27 0,1 6 0,-1 6 0,-220 54 0,312-57 0,0 0 0,2 2 0,-1 2 0,2 1 0,0 2 0,-39 28 0,7 4 0,-104 103 0,122-108 0,3 3 0,2 1 0,3 2 0,1 2 0,3 1 0,-49 105 0,75-137 0,1 1 0,1 0 0,1 0 0,1 0 0,-3 35 0,7-43 0,0-1 0,1 1 0,1-1 0,1 0 0,0 1 0,1-1 0,0 0 0,1 0 0,12 27 0,-10-32 0,0 1 0,1-2 0,0 1 0,1-1 0,0 0 0,1 0 0,0-1 0,0 0 0,18 11 0,-8-7 0,0-1 0,1-1 0,0 0 0,30 8 0,-40-15 0,1 0 0,0-2 0,-1 1 0,1-1 0,0-1 0,0 0 0,-1 0 0,1-1 0,0-1 0,-1 0 0,1 0 0,-1-1 0,0 0 0,12-6 0,12-7 0,-1-1 0,53-37 0,-58 35 0,2-1 0,-1-2 0,-1-1 0,45-48 0,-58 54 0,0-1 0,-1 0 0,-1-1 0,-1-1 0,-1 0 0,0 0 0,7-25 0,-14 32 0,0-1 0,-1 1 0,-1-1 0,-1 0 0,0 0 0,0 0 0,-1 0 0,-1 1 0,-1-1 0,0 0 0,-6-22 0,1 12 0,-1 1 0,-2 0 0,0 0 0,-1 1 0,-23-33 0,5 16 259,18 24-800,0-1-1,-17-31 1,23 37-6285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42.53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6802 552 24575,'-2'-1'0,"-1"0"0,1 0 0,0 0 0,0 0 0,-1-1 0,1 1 0,0-1 0,0 1 0,0-1 0,1 0 0,-1 1 0,0-1 0,1 0 0,-3-4 0,-4-3 0,-22-21 0,-1 1 0,-2 2 0,-1 2 0,-73-43 0,-162-61 0,183 95 0,-1 3 0,-2 5 0,-103-18 0,-281-14 0,288 46-62,0 9-1,-1 8 0,1 7 1,1 9-1,1 8 0,1 8 1,2 8-1,-264 102 0,-165 139 63,26 52 0,320-165 0,-294 252 0,457-337 0,-146 165 0,180-174 0,4 4 0,-88 151 0,-31 114 0,73-136 0,20-30 0,8 5 0,8 2 0,-67 283 0,80-158 0,23 5 0,19 584 0,63-346 0,-40-521 0,1 1 0,2-2 0,1 1 0,2-1 0,1-1 0,2 0 0,1-1 0,2 0 0,1-2 0,1 0 0,43 49 0,-10-22 0,3-3 0,2-2 0,92 65 0,211 109 0,-283-184 0,1-3 0,2-4 0,2-4 0,146 38 0,300 27 0,-481-90 0,477 51 0,2-30 0,588-30 0,-813-13 0,494-30 0,-477 14 0,-1-13 0,-3-15 0,-2-13 0,319-119 0,38-32 4,-79 12-3,-27-60-1,-72-18 0,-319 186 0,-3-4 0,-5-7 0,183-165 0,-262 199 0,-5-4 0,-2-3 0,90-134 0,160-315 0,98-311 0,-371 725 0,72-235 0,-108 286 0,-4-1 0,-3-1 0,-3 0 0,1-144 0,-15 135 0,-16-99 0,10 128 0,-2 1 0,-37-98 0,22 87 0,-3 2 0,-3 2 0,-48-68 0,-141-149 0,153 204 0,-4 2 0,-3 4 0,-2 4 0,-3 2 0,-125-67 0,14 25 0,-292-107 0,286 137 0,-323-70 0,-221 27 0,-901 72 0,400 138 0,522 41 0,500-90 0,83-18 146,4-3-855,-174 57 0,277-71-5651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44.762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949 1 24575,'17'12'0,"63"33"0,102 42 0,28 14 0,254 177 0,-276-172 0,-103-61 0,92 67 0,-144-90 0,59 29 0,-53-30 0,-38-21 0,6 4 0,0 0 0,0 0 0,-1 0 0,8 7 0,-14-10 0,1-1 0,0 1 0,0 0 0,0 0 0,-1-1 0,1 1 0,0 0 0,-1 0 0,1 0 0,0 0 0,-1 0 0,1 0 0,-1 0 0,0 0 0,1 0 0,-1 0 0,0 0 0,0 0 0,1 0 0,-1 0 0,0 0 0,0 0 0,0 0 0,0 1 0,-1-1 0,1 0 0,0 0 0,0 0 0,-1 0 0,1 0 0,0 0 0,-1 0 0,1 0 0,-1 0 0,1 0 0,-1 0 0,0-1 0,1 1 0,-2 1 0,-14 13 0,0-1 0,0-1 0,-1 0 0,-20 10 0,-80 39 0,71-40 0,-416 179 0,360-160 0,57-22 0,-688 250 0,54-70 0,646-188 0,0 2 0,1 0 0,0 2 0,-51 34 0,63-39 233,17-9-356,-1 0 0,1 1 0,0-1 0,0 1 0,0 0 1,0 0-1,0 0 0,0 0 0,1 0 0,-1 0 0,1 1 0,-4 4 0,5-2-6703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46.01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934 2 24575,'219'-1'0,"242"3"0,-373 2 0,122 22 0,-46 19 0,-143-38 0,-15-6 0,-1 1 0,0 0 0,0 0 0,0 1 0,0 0 0,0-1 0,0 2 0,8 6 0,-12-9 0,0 1 0,1-1 0,-1 1 0,0 0 0,0 0 0,0 0 0,0 0 0,0 0 0,0 0 0,0 0 0,-1 0 0,1 0 0,-1 0 0,1 0 0,-1 0 0,0 0 0,0 0 0,0 1 0,0-1 0,0 0 0,-1 0 0,1 0 0,-1 0 0,1 0 0,-1 0 0,-1 3 0,-11 21 0,-1-1 0,-1 0 0,-1-2 0,-1 1 0,-22 20 0,33-36 0,-36 39 0,-2-2 0,-3-2 0,-1-2 0,-2-2 0,-1-2 0,-2-3 0,-2-2 0,-67 29 0,-36 5 0,101-44 0,36-14 0,-1 2 0,2 0 0,-40 27 0,60-37 0,0 0 0,0 0 0,0 1 0,0-1 0,0 0 0,0 1 0,0-1 0,0 0 0,0 0 0,0 1 0,0-1 0,0 0 0,0 0 0,1 1 0,-1-1 0,0 0 0,0 0 0,0 1 0,0-1 0,0 0 0,1 0 0,-1 1 0,0-1 0,0 0 0,0 0 0,1 0 0,-1 1 0,0-1 0,0 0 0,0 0 0,1 0 0,-1 0 0,0 0 0,0 0 0,1 0 0,-1 1 0,0-1 0,1 0 0,12 7 0,-13-7 0,50 19 0,2-2 0,0-2 0,73 11 0,75 21 0,-155-32 0,69 33 0,-95-39 0,-1 1 0,-1 1 0,0 1 0,0 1 0,-1 0 0,18 20 0,-22-20 0,4 3 0,-1 0 0,-1 1 0,-1 1 0,21 35 0,-32-47 0,1-1 0,-1 1 0,0 0 0,0-1 0,-1 1 0,0 0 0,0 0 0,0 0 0,-1 0 0,0 0 0,0 0 0,0 0 0,-1 0 0,0 0 0,0-1 0,0 1 0,-1 0 0,0 0 0,0-1 0,0 1 0,-1-1 0,0 0 0,-4 7 0,-1-3 0,0 1 0,0-1 0,-1-1 0,0 1 0,0-1 0,-1-1 0,-1 0 0,1 0 0,-1-1 0,0 0 0,0-1 0,0-1 0,-17 5 0,-12 2 0,1-2 0,-71 7 0,0-8 0,-1-5 0,0-4 0,-133-20 0,-326-81 0,91-29 0,452 123-682,-32-17-1,35 13-6143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21.60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0 293 24575,'3'0'0,"0"-1"0,-1 1 0,1 0 0,0-1 0,-1 1 0,1 0 0,0 1 0,4 0 0,5-1 0,68-3 0,99-19 0,-84 9 0,447-67 0,-310 45 0,80-24 0,141-16 0,-118 69 108,-200 8-1581,-111-2-5353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21.988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471 0 24575,'0'3'0,"-1"0"0,0-1 0,0 1 0,0 0 0,0-1 0,0 1 0,-1-1 0,-1 3 0,-4 9 0,-27 65 0,-124 315 0,135-337 0,-3-1 0,-40 65 0,-11 21 0,63-112 0,2-1 0,1 2 0,-8 31 0,9 6-1365,8-40-5461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22.360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1 120 24575,'2'1'0,"1"-1"0,0 1 0,0-1 0,-1 0 0,1 0 0,0 0 0,-1 0 0,4-1 0,3 0 0,285-21 0,-202 12 0,72-7 0,179-16 0,-236 24 0,420-19 0,-211 48-513,-270-15-339,-3-1-5974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23.288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1314 57 24575,'-23'-19'0,"11"13"0,1 0 0,-1 1 0,0 1 0,0 0 0,0 1 0,0 0 0,-1 1 0,1 0 0,-1 1 0,0 0 0,1 1 0,-1 0 0,0 1 0,1 1 0,-18 4 0,-9 4 0,1 2 0,0 1 0,-57 30 0,-174 99 0,216-110 0,2 2 0,-89 79 0,109-82 0,1 2 0,1 0 0,3 2 0,0 2 0,3 0 0,-36 75 0,33-51 0,3 1 0,3 1 0,-24 125 0,37-149 0,2 1 0,2 0 0,1 46 0,3-69 0,1 0 0,0-1 0,2 0 0,-1 1 0,2-1 0,0-1 0,1 1 0,0-1 0,2 0 0,11 19 0,-11-22 0,1 0 0,0 0 0,0-1 0,1 0 0,1-1 0,0 0 0,0-1 0,1 0 0,0-1 0,1 0 0,0 0 0,0-2 0,0 0 0,1 0 0,0-1 0,0-1 0,15 3 0,0-3 0,0-1 0,0-1 0,0-2 0,0-1 0,0-1 0,0-2 0,-1 0 0,46-14 0,-6-5 0,-1-2 0,85-44 0,-87 34 0,-1-2 0,100-80 0,-79 46 0,88-94 0,-143 133 0,-2-1 0,0-1 0,-2-1 0,-2-1 0,-2-2 0,22-46 0,-36 66 0,-1 0 0,-1-1 0,0 0 0,-2 0 0,0 0 0,-1 0 0,-1-1 0,-1 1 0,0-1 0,-2 0 0,0 1 0,-1-1 0,-1 1 0,-1 0 0,0 0 0,-9-20 0,7 25 0,-1 1 0,0 0 0,-1 0 0,-1 1 0,0 0 0,-1 1 0,0-1 0,0 2 0,-22-17 0,4 6 0,-1 1 0,-1 1 0,-34-15 0,20 14 0,0 2 0,-2 3 0,0 1 0,0 2 0,-1 2 0,-1 2 0,-82-2 0,85 9 0,-1 3 0,0 1 0,0 3 0,1 1 0,0 2 0,1 3 0,0 1 0,-49 22 0,63-19 0,0 0 0,0 2 0,2 1 0,1 2 0,0 1 0,1 0 0,2 2 0,0 1 0,2 1 0,1 1 0,1 1 0,1 0 0,1 2 0,2 0 0,1 1 0,-11 32 0,22-50 0,0 0 0,0 0 0,2 0 0,-1 0 0,2 0 0,0 0 0,0 1 0,3 15 0,-1-20 0,1 1 0,0-1 0,0 0 0,1 0 0,0-1 0,1 1 0,0-1 0,0 1 0,1-1 0,0 0 0,0-1 0,10 11 0,15 12 0,62 48 0,-50-45 0,153 117 0,-65-54 0,-83-57 0,-2 1 0,-2 3 0,-1 1 0,53 74 0,-30-25 0,-5 2 0,-3 3 0,82 199 0,-115-241-682,58 101-1,-64-130-6143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21.55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17 24575,'0'0'0,"5"0"0,1 0 0,5 0 0,1 0 0,2 0 0,0 0 0,2 0 0,3 0 0,-1 0 0,1 0 0,-3 0 0,1 0 0,-2 0 0,1 0 0,-2-4 0,1-3 0,-1 1-8191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24.420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293 1584 24575,'-11'23'0,"-16"40"0,-18 70 0,2-6 0,-102 264 0,139-372 0,1 0 0,1 0 0,-3 36 0,101-578 0,-7 189-202,14 5-1,177-389 1,-256 670 202,55-87 0,-59 109 0,1 0 0,1 2 0,1 1 0,37-32 0,-54 51 1,41-33-6,71-47 0,-101 75 16,0 0 0,1 1 0,1 1 0,-1 0 0,1 2 0,0 0 0,0 0 0,0 2 0,22-3 0,-9 4 55,-1 1 0,1 2-1,-1 1 1,33 5 0,-53-5-56,0 0 0,-1 0 0,1 1-1,-1 0 1,1 1 0,-1 0 0,0 0 0,0 0 0,-1 1 0,1 0-1,-1 1 1,0 0 0,0 0 0,-1 0 0,0 1 0,0 0-1,8 14 1,-10-14-10,0 1 0,-1 0 0,0 0 0,0 1 0,-1-1 0,0 0 0,-1 1 0,0 0 0,0-1 0,-1 1 0,0 0 0,0-1 0,-1 1 0,0-1 0,-1 1 0,0-1 0,0 1 0,-1-1 0,-5 12 0,-3 3 0,0-2 0,-1 1 0,-2-2 0,0 0 0,-28 31 0,-11 4 0,-2-2 0,-3-2 0,-100 68 0,62-57 0,-184 85 0,-183 55 0,452-197 0,6-4 0,1 1 0,0 0 0,0 0 0,-1 0 0,1 1 0,1-1 0,-7 6 0,10-7 0,-1-1 0,1 1 0,-1 0 0,1-1 0,-1 1 0,1 0 0,0-1 0,-1 1 0,1 0 0,0 0 0,0 0 0,0-1 0,-1 1 0,1 0 0,0 0 0,0 0 0,0-1 0,0 1 0,1 1 0,-1 0 0,1 0 0,0 0 0,-1 0 0,1-1 0,0 1 0,0 0 0,0-1 0,1 1 0,-1-1 0,0 1 0,3 1 0,10 9 0,1 0 0,0-1 0,32 18 0,7 4 0,-28-14 0,-2 1 0,41 42 0,36 57 0,-52-61 0,147 191 0,-102-127 0,-27-24 0,-1-3 0,-55-80 0,2-1 0,0 0 0,1-1 0,18 14 0,-11-12 0,1 0 0,0-2 0,1 0 0,0-2 0,1 0 0,1-2 0,-1 0 0,1-2 0,1-1 0,47 6 0,-14-8 0,1-2 0,0-3 0,-1-3 0,1-2 0,-1-2 0,-1-3 0,107-36 0,-153 44-195,-1-2 0,1 1 0,-1-2 0,0 1 0,0-2 0,17-12 0,-15 6-6631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25.03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0 380 24575,'3'1'0,"-1"-1"0,1 1 0,-1-1 0,1 0 0,-1 0 0,1 0 0,-1 0 0,5-1 0,3 0 0,172-10 0,-101 4 0,355-34-228,-104 9-67,11 2 230,773-61-1423,788 10 120,-798 53 1368,-180 2 0,-322 10 0,159-1 0,-727 17-3,504 3-503,-2 35 61,-478-30-178,-10-3-2547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33.636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59 24575,'24'2'0,"1"0"0,30 7 0,-30-4 0,1-1 0,27 0 0,87-9 0,144-25 0,-278 29 0,236-37 0,-201 33-455,-1 1 0,68 2 0,-89 3-6371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34.005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0 140 24575,'8'2'0,"-1"-2"0,0 1 0,1-1 0,-1 0 0,9-1 0,10-1 0,550-16 0,-242-19 0,-50 5 0,-181 21 0,164-9 0,-24 3-1365,-195 12-5461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34.951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1616 179 24575,'-29'2'0,"-36"-2"0,36 0 0,-33 3 0,1 6 0,0 3 0,-100 33 0,-110 62 0,203-76 0,2 3 0,1 3 0,2 2 0,2 4 0,-85 75 0,100-75 0,2 2 0,3 2 0,1 1 0,2 3 0,3 1 0,-54 106 0,75-127 0,1 0 0,2 1 0,1 0 0,2 1 0,-5 36 0,10-48 0,2 0 0,0-1 0,1 1 0,1 0 0,1 0 0,0 0 0,2-1 0,1 1 0,9 26 0,-10-37 0,1 0 0,0 0 0,0-1 0,1 1 0,0-1 0,1-1 0,-1 1 0,2-1 0,-1 0 0,1-1 0,12 9 0,-7-8 0,0 0 0,0-1 0,0 0 0,1-1 0,0-1 0,0 0 0,23 5 0,-9-6 0,0 0 0,1-2 0,-1-2 0,0 0 0,1-2 0,-1 0 0,0-3 0,36-9 0,-4-4 0,0-3 0,86-44 0,100-78 0,-134 62 0,-3-5 0,-4-4 0,97-111 0,-167 164 0,-1-2 0,-3-2 0,-1 0 0,36-67 0,-52 80 0,-1-1 0,-1-1 0,-1 0 0,-2 0 0,-1-1 0,-2 0 0,0-1 0,0-41 0,-5 8 0,-7-70 0,5 126 0,-1 0 0,0 0 0,0 1 0,0-1 0,-1 1 0,0-1 0,-1 1 0,0 0 0,0 0 0,-1 1 0,0-1 0,-9-10 0,5 9 0,0 0 0,0 1 0,-1 0 0,0 1 0,-1 0 0,0 0 0,0 1 0,-13-5 0,-5 1 0,-1 1 0,0 1 0,0 1 0,-1 2 0,0 1 0,-45 1 0,28 4 0,1 2 0,0 2 0,0 2 0,0 2 0,1 3 0,1 1 0,0 2 0,-79 39 0,77-29 0,0 2 0,2 2 0,1 1 0,2 3 0,1 2 0,1 1 0,-54 65 0,78-81 0,2 0 0,0 0 0,1 1 0,2 1 0,0 0 0,-12 35 0,18-41 0,1 0 0,0 1 0,1-1 0,1 1 0,1 0 0,0 0 0,1-1 0,1 1 0,0 0 0,5 22 0,2-10 0,2 0 0,0-1 0,2 0 0,1 0 0,31 47 0,100 118 0,-93-134 0,71 63 0,68 44 0,9 9 0,-183-160 0,177 174 0,-155-147 0,-2 1 0,54 86 0,-69-94 108,73 111-1581,-76-124-5353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35.696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507 293 24575,'1'-2'0,"0"0"0,0 0 0,0 0 0,0 0 0,0 0 0,0 1 0,1-1 0,1-2 0,10-6 0,0 1 0,1 0 0,-1 1 0,2 1 0,25-10 0,1-1 0,80-33 0,2 5 0,136-31 0,-237 71 0,0 1 0,1 1 0,25-1 0,-42 4 0,1 1 0,-1 0 0,0 0 0,1 1 0,-1 0 0,0 0 0,1 1 0,-1-1 0,0 2 0,0-1 0,0 0 0,-1 1 0,1 0 0,0 1 0,8 6 0,-11-7 0,0 0 0,-1 0 0,1 1 0,-1-1 0,0 1 0,0 0 0,0-1 0,-1 1 0,1 0 0,-1 0 0,0 0 0,0 0 0,0 0 0,-1 1 0,1-1 0,-1 0 0,0 0 0,-1 7 0,0 1 0,-1 0 0,0 1 0,-1-1 0,0-1 0,-6 15 0,-9 14 0,-1 0 0,-3-2 0,0 0 0,-3-2 0,-53 62 0,33-50 0,-1-3 0,-3-1 0,-69 47 0,-7-9 0,-40 30 0,156-106 0,-14 12 0,23-18 0,-1 1 0,1-1 0,0 1 0,-1-1 0,1 1 0,0-1 0,0 1 0,-1 0 0,1-1 0,0 1 0,0-1 0,0 1 0,0-1 0,0 1 0,0 0 0,0-1 0,0 1 0,0-1 0,0 1 0,0 0 0,0-1 0,0 1 0,0-1 0,1 1 0,-1-1 0,0 1 0,0-1 0,1 1 0,-1-1 0,0 1 0,1-1 0,-1 1 0,1-1 0,-1 1 0,0-1 0,1 0 0,-1 1 0,1-1 0,-1 0 0,1 1 0,-1-1 0,2 0 0,11 7 0,0 0 0,1-1 0,-1-1 0,1-1 0,23 5 0,-11-2 0,133 32 0,88 26 0,-225-58 0,0 2 0,0 0 0,0 2 0,-1 0 0,-1 1 0,0 1 0,-1 1 0,26 24 0,-37-29 0,0-1 0,0 1 0,-1 0 0,-1 1 0,0 0 0,0 0 0,-1 0 0,6 16 0,-8-18 0,-1 1 0,0 0 0,0 0 0,-1 0 0,0 0 0,-1 0 0,0 0 0,0 0 0,-1 0 0,0 0 0,-5 17 0,-1-7 0,0-1 0,-1 0 0,0 0 0,-2-1 0,0 0 0,-1-1 0,-1 0 0,0 0 0,-1-2 0,-1 1 0,0-2 0,-1 0 0,-23 16 0,-2-2 0,-2-2 0,0-1 0,-2-3 0,-61 22 0,24-15 0,-2-4 0,0-4 0,-1-3 0,-163 11 0,195-28 0,0-2 0,0-2 0,0-3 0,1-2 0,-52-15 0,56 6-1365,29 11-5461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36.145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0 235 24575,'4'0'0,"1"1"0,-1-1 0,0-1 0,0 1 0,0 0 0,0-1 0,1 0 0,-1 0 0,0 0 0,4-2 0,7-2 0,370-107 0,-349 102 0,336-79 0,-314 82-455,0 2 0,100 6 0,-140-1-6371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37.04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1634 2 24575,'-20'-1'0,"0"1"0,-1 1 0,1 1 0,0 1 0,-39 10 0,35-7 0,-42 11 0,1 2 0,1 4 0,1 3 0,-104 58 0,48-12 0,-141 114 0,205-141 0,2 2 0,2 2 0,-53 69 0,-109 184 0,187-259 0,1 0 0,3 1 0,1 2 0,3 0 0,1 1 0,-13 66 0,25-90 0,2 0 0,1 1 0,1-1 0,1 1 0,1-1 0,7 40 0,-4-46 0,0-1 0,1 1 0,1-1 0,1 0 0,0 0 0,1-1 0,1 0 0,0 0 0,1-1 0,12 13 0,-9-13 0,0-1 0,2 0 0,-1-1 0,2-1 0,-1-1 0,2 0 0,-1-1 0,1 0 0,1-2 0,-1 0 0,1-1 0,36 8 0,-11-7 0,0-2 0,0-1 0,1-2 0,67-7 0,-42-3 0,1-2 0,-2-4 0,1-3 0,-2-2 0,-1-4 0,0-2 0,105-59 0,-91 38 0,-1-5 0,-3-3 0,-2-3 0,-3-3 0,82-90 0,-128 123 0,-1-1 0,-2-1 0,-1-1 0,-1-1 0,-2 0 0,-1-2 0,16-42 0,-26 53 0,0 0 0,-1-1 0,-2 1 0,0-1 0,-1 0 0,-1 0 0,-2 0 0,0-1 0,-1 1 0,-2 0 0,0 0 0,-9-32 0,1 23 0,-1 0 0,-1 1 0,-2 0 0,-1 2 0,-1 0 0,-2 0 0,-1 2 0,-1 0 0,-1 2 0,-1 0 0,-1 1 0,-2 2 0,0 0 0,-46-28 0,32 26 0,-1 1 0,-2 2 0,0 2 0,-1 2 0,-1 2 0,0 2 0,-1 2 0,0 1 0,-90-5 0,84 13 0,0 3 0,0 1 0,0 3 0,1 3 0,-1 1 0,2 3 0,-70 25 0,92-27 0,1 2 0,0 1 0,1 2 0,0 0 0,1 1 0,1 2 0,1 0 0,0 2 0,2 1 0,0 0 0,1 1 0,1 1 0,2 1 0,-21 36 0,28-41 0,1 0 0,1 1 0,1 0 0,1 1 0,1-1 0,0 1 0,2 0 0,0 0 0,1 0 0,1 1 0,2-1 0,0 0 0,5 27 0,0-17 0,2 0 0,1 0 0,1-1 0,2 0 0,0-1 0,3 0 0,0-1 0,23 31 0,222 298 0,15-21 0,76 106 0,-301-367 0,3-2 0,111 116 0,-141-170-1365,-5-5-5461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37.41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149 1 24575,'0'22'0,"-3"12"0,0-1 0,-3 1 0,0-1 0,-12 33 0,0 4 0,-25 68 0,7-29 0,30-84-273,2 1 0,1 0 0,1-1 0,2 41 0,0-44-6553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43.106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0 464 24575,'6'-1'0,"0"-1"0,-1 1 0,1-1 0,-1 0 0,0-1 0,0 1 0,0-1 0,0 0 0,5-4 0,13-7 0,29-11 0,1 3 0,1 2 0,0 2 0,2 3 0,0 2 0,0 2 0,1 3 0,0 2 0,0 3 0,70 5 0,-112-1 0,0 1 0,0 0 0,-1 1 0,1 1 0,19 7 0,-29-9 0,1 1 0,-1 0 0,1 0 0,-1 0 0,0 0 0,-1 1 0,1 0 0,0 0 0,-1 0 0,0 1 0,0-1 0,0 1 0,-1 0 0,0 0 0,0 0 0,3 7 0,0 3 0,-2 0 0,0 0 0,0 0 0,-2 1 0,0 0 0,0 0 0,-2 25 0,-2-3 0,-15 76 0,2-52 0,-2-1 0,-38 89 0,-72 110 0,-192 231 0,133-219 0,151-224 0,23-33 0,1 2 0,-17 29 0,32-52 0,2-1 0,-1 1 0,1 0 0,9-7 0,7-9 0,379-405 0,618-627 0,-887 930 0,152-155 0,-246 238 0,2 1 0,48-36 0,-84 72 0,-6 4 0,-11 8 0,-23 14 0,-57 38 0,4 4 0,-117 108 0,85-59 0,-170 164 0,212-190 0,-131 188 0,195-255 0,-7 11 0,1 0 0,1 2 0,2 1 0,1 0 0,2 1 0,-13 44 0,26-70 0,0 1 0,0 0 0,1 0 0,0 0 0,1 0 0,0 0 0,1 1 0,0-1 0,0 0 0,6 18 0,-4-20 0,0-1 0,0 0 0,1 0 0,0 0 0,0 0 0,0 0 0,1-1 0,0 0 0,0 0 0,1 0 0,0-1 0,0 0 0,0 0 0,10 6 0,8 2 0,0-1 0,1-2 0,0 0 0,1-2 0,0 0 0,0-2 0,1-1 0,51 3 0,13-6 0,115-11 0,318-61 0,-405 50 0,-67 12-1365,-12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22.446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1499 2 24575,'-129'-1'0,"-143"3"0,231 3 0,1 2 0,-1 2 0,1 1 0,1 3 0,0 0 0,-53 29 0,71-32 0,0 2 0,1 0 0,0 2 0,1 0 0,1 1 0,0 1 0,1 0 0,-29 38 0,41-46 0,1 0 0,-1 1 0,2 0 0,-1-1 0,1 2 0,0-1 0,1 0 0,0 0 0,1 1 0,0-1 0,0 1 0,1-1 0,0 1 0,1 0 0,0-1 0,4 16 0,4 10 0,1 0 0,30 66 0,22 15 0,-41-81 0,28 65 0,-40-77 0,-5-14 0,0 1 0,-1 0 0,5 18 0,-8-24 0,0 1 0,1-1 0,-1 1 0,-1-1 0,1 0 0,-1 1 0,1-1 0,-1 0 0,-1 0 0,1 1 0,0-1 0,-4 6 0,-2 2 0,-1 0 0,1-1 0,-2 0 0,0-1 0,0 1 0,-1-2 0,0 1 0,0-2 0,-1 1 0,-23 13 0,-9 1 0,-79 31 0,80-37 0,-36 15 0,-108 31 0,148-52-682,-62 28-1,86-33-6143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45.444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3156 1 24575,'-6'1'0,"0"-1"0,1 2 0,-1-1 0,1 1 0,-1 0 0,1 0 0,0 0 0,-1 1 0,-6 5 0,-11 4 0,-223 86 0,98-41 0,-784 337 0,700-291 0,-171 77 0,37 4 0,237-117 0,-295 179 0,412-239 0,-15 11 0,1 2 0,-28 27 0,15-12 0,36-33 0,1 0 0,-1 1 0,0-1 0,1 1 0,0 0 0,0 0 0,0 0 0,0 0 0,0 0 0,0 0 0,1 1 0,0-1 0,-1 0 0,1 1 0,0-1 0,1 1 0,-1-1 0,1 1 0,-1 0 0,1-1 0,1 6 0,0-3 0,0 1 0,1-1 0,0 1 0,1-1 0,-1 0 0,1 0 0,0 0 0,1 0 0,-1-1 0,9 10 0,21 24 0,2-2 0,71 60 0,92 52 0,207 113 0,-288-190 0,268 148 0,-172-102 0,216 145 0,-381-226 178,-32-23-136,36 22 0,-45-33-205,-1 1 1,1-1-1,0-1 0,0 1 1,0-1-1,0-1 0,0 1 0,0-1 1,13 1-1,-6-2-6663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46.662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1228 910 24575,'-1'-2'0,"0"1"0,0 0 0,0-1 0,0 1 0,0 0 0,-1 0 0,1 0 0,0-1 0,0 1 0,-1 1 0,1-1 0,-3-1 0,-1-1 0,-23-17 0,-1 1 0,-59-28 0,68 38 0,0 2 0,0 0 0,-1 2 0,0 0 0,-42-3 0,20 5 0,-1 3 0,1 1 0,-1 3 0,1 1 0,0 2 0,0 2 0,-73 26 0,88-24 0,0 1 0,1 1 0,1 1 0,0 1 0,1 2 0,1 1 0,1 0 0,0 2 0,1 1 0,1 0 0,1 2 0,-20 29 0,21-22 0,1 0 0,1 2 0,1 0 0,2 1 0,2 0 0,1 1 0,1 0 0,2 1 0,2 0 0,1 0 0,-1 49 0,7-64 0,1-1 0,1 1 0,0 0 0,2-1 0,0 0 0,1 0 0,1-1 0,1 1 0,1-2 0,0 1 0,1-1 0,1 0 0,1-1 0,23 26 0,-11-17 0,2-1 0,0-1 0,1-1 0,1-1 0,1-1 0,1-2 0,51 23 0,-35-23 0,0-2 0,1-2 0,0-2 0,75 9 0,-50-14 0,0-3 0,106-7 0,-96-5 0,1-3 0,-2-4 0,0-4 0,126-46 0,-155 43 0,-1-2 0,0-2 0,-2-2 0,-1-3 0,-2-1 0,72-66 0,-72 54 0,-3-1 0,-2-3 0,-1-1 0,-3-2 0,56-102 0,-74 113 0,-1-1 0,-2 0 0,-2-1 0,-1-1 0,-3 0 0,-1 0 0,-3-1 0,-1 0 0,-2-1 0,-2 1 0,-2-1 0,-11-65 0,4 60 0,-2-1 0,-3 1 0,-22-56 0,21 70 0,-3 0 0,-1 2 0,-1 0 0,-43-57 0,44 69 0,-1 0 0,-1 1 0,-1 1 0,-1 1 0,-1 1 0,-32-20 0,38 28 0,0 1 0,0 1 0,0 1 0,-1 0 0,0 1 0,-1 1 0,1 1 0,-1 1 0,0 0 0,-32 0 0,27 5 0,0 0 0,0 2 0,0 0 0,1 2 0,0 0 0,0 2 0,0 0 0,1 1 0,1 2 0,0 0 0,0 2 0,1 0 0,-19 16 0,16-10 0,1 0 0,1 2 0,1 1 0,1 0 0,1 1 0,1 1 0,1 0 0,1 2 0,1 0 0,-14 37 0,21-43 0,1 0 0,1 1 0,1 0 0,0 0 0,2 0 0,0 0 0,3 41 0,2-36 0,1 1 0,1-1 0,1 0 0,1-1 0,21 48 0,2-6 0,3-1 0,2-1 0,77 103 0,209 221 0,-198-243 0,-86-101 0,-3 1 0,32 57 0,-48-72 0,-2 2 0,-2-1 0,-1 2 0,15 56 0,-16-46 0,-7-29 0,-1 0 0,0 1 0,-1-1 0,0 18 0,-3-31-105,0-1 0,0 1 0,0 0 0,1-1 0,-1 1 0,0 0 0,1-1 0,-1 1 0,1-1 0,-1 1 0,1-1 0,1 2 0,4 4-6721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47.17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265 1 24575,'-1'2'0,"1"0"0,-1 1 0,0-1 0,0 0 0,0 0 0,0 0 0,0 0 0,-3 2 0,3-2 0,-17 35 0,1 1 0,2 0 0,-11 49 0,19-67 0,-111 440 0,71-170 0,43-122 0,4-166-114,0 0 1,0 0-1,0 0 0,0 0 0,1 0 1,-1 0-1,1 0 0,-1 0 0,1 0 1,0 0-1,1 2 0,4 4-6712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47.890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1 292 24575,'7'-5'0,"7"-1"0,1 1 0,-1 0 0,30-5 0,3-2 0,76-24 0,259-65 0,234 18 0,-502 70 266,-52 6-1081,85-1-1,-136 8-6010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48.487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1024 1 24575,'1'2'0,"-2"0"0,1 0 0,0 0 0,0 0 0,-1-1 0,1 1 0,-1 0 0,1 0 0,-1 0 0,-1 2 0,-15 34 0,-43 68 0,0-3 0,-140 275 0,-28 56 0,8 38 0,185-399 0,-98 236 0,110-253 200,15-40-424,1 0 1,1 1-1,0 0 1,2 0-1,0 0 0,-4 33 1,8-40-6603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48.936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24 24575,'0'0'0,"0"-5"0,0-2 0,0 1 0,0 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0.172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936 208 24575,'24'-5'0,"525"-173"0,-513 170 0,-1 1 0,1 2 0,0 2 0,0 1 0,39 4 0,-74-3 0,-1 1 0,1 0 0,-1 0 0,1 0 0,0 0 0,-1 0 0,1 1 0,-1-1 0,1 0 0,-1 0 0,1 0 0,-1 0 0,1 1 0,-1-1 0,1 0 0,-1 0 0,1 1 0,-1-1 0,1 0 0,0 1 0,-6 7 0,-20 6 0,-39 6 0,-130 25 0,92-24 0,-53 10 0,-39 9 0,143-27 0,-87 34 0,121-38 0,1 0 0,0 0 0,0 2 0,0 0 0,2 0 0,-1 2 0,2 0 0,-1 0 0,-17 26 0,-6 12 0,-45 86 0,66-109 0,-16 34 0,3 0 0,-27 84 0,-28 136 0,77-251 0,1-1 0,1 2 0,2-1 0,1 63 0,2-91 0,0 1 0,1-1 0,-1 0 0,1 1 0,0-1 0,0 0 0,0 1 0,1-1 0,-1 0 0,1 0 0,0 0 0,0 0 0,0 0 0,0-1 0,0 1 0,0-1 0,1 1 0,-1-1 0,1 0 0,0 0 0,0 0 0,0 0 0,0 0 0,0-1 0,0 1 0,0-1 0,6 2 0,7 1 0,1 0 0,0 0 0,1-2 0,21 1 0,-25-2 0,100 1 0,161-16 0,-4 0 0,-236 13 0,-1 2 0,0 1 0,0 2 0,39 8 0,-64-9 0,1 0 0,-1 0 0,1 0 0,-1 1 0,0 1 0,-1 0 0,1 0 0,-1 0 0,0 1 0,0 0 0,-1 1 0,1 0 0,-2 0 0,1 0 0,-1 1 0,0 0 0,0 0 0,8 18 0,-11-17 0,0 0 0,0 0 0,-1 0 0,0 0 0,-1 0 0,0 1 0,-1-1 0,1 0 0,-3 18 0,-3 7 0,-11 44 0,13-66 0,-7 25 0,-2 0 0,-1-2 0,-1 0 0,-2 0 0,-2-1 0,-1-1 0,-1-1 0,-2-1 0,-27 30 0,16-25 0,-1-3 0,-1 0 0,-2-3 0,-1-1 0,-1-1 0,-78 40 0,23-22 0,-122 42 0,172-73 0,0-2 0,-2-2 0,1-2 0,-1-2 0,-61 1 0,91-9 0,-1 0 0,1-1 0,-1-1 0,1 0 0,0-2 0,0 0 0,1 0 0,-1-2 0,1 1 0,1-2 0,-1 0 0,1-1 0,1-1 0,-1 0 0,2 0 0,-1-1 0,-18-23 0,18 20 113,6 6-359,-1 0-1,2-1 1,-1 1 0,1-1-1,-7-13 1,9 11-6580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0.668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1 24575,'0'6'0,"2"1"0,-1 0 0,1 0 0,0-1 0,0 1 0,1-1 0,0 1 0,4 6 0,5 13 0,89 186 0,15 40 0,-114-247 0,102 253 0,-79-205 0,2-2 0,61 87 0,32-3 0,-64-76 0,-48-50 85,-1-1-447,0-1-1,0 0 1,17 12-1,-10-11-6463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1.04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1348 0 24575,'-12'24'0,"-23"31"0,-278 413 0,206-322 0,-140 146 0,236-280 0,-343 345 0,316-322 0,-169 146 0,188-159-1365,15-15-5461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1.414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1 119 24575,'2'0'0,"0"0"0,0 0 0,0 1 0,0-1 0,0-1 0,0 1 0,0 0 0,0 0 0,0-1 0,0 1 0,0-1 0,3-1 0,2 0 0,72-14 0,1 4 0,86-3 0,-92 10 0,159-16 0,343-21 0,-247 40-301,-262 3-763,-41-1-5762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22.83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258 1 24575,'-1'0'0,"0"0"0,0 0 0,0-1 0,0 1 0,0 0 0,1 0 0,-1 0 0,0 0 0,0 0 0,0 0 0,0 0 0,0 1 0,0-1 0,0 0 0,0 0 0,1 1 0,-1-1 0,-1 1 0,-18 9 0,19-10 0,-8 6 0,0 0 0,1 0 0,0 0 0,0 1 0,1 0 0,-1 1 0,1 0 0,1 0 0,-10 16 0,1 2 0,0 1 0,-10 30 0,3 0 0,-28 110 0,48-159 0,1 0 0,0-1 0,0 1 0,1 0 0,0 0 0,0 0 0,1 0 0,0 0 0,0-1 0,1 1 0,0 0 0,0-1 0,6 13 0,-3-11 0,0-1 0,0 0 0,1 0 0,0-1 0,0 0 0,1 0 0,0 0 0,0-1 0,0 0 0,1 0 0,9 4 0,0-1-170,0 0-1,1-1 0,0-2 1,1 0-1,-1 0 0,1-2 1,30 4-1,-7-4-6655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1.755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463 1 24575,'0'17'0,"-1"4"0,-1-1 0,-8 32 0,1-2 0,-72 319 0,-29-5 0,70-235 0,-95 338 0,68-245-1365,59-199-5461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2.07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0 140 24575,'19'-1'0,"0"-1"0,23-5 0,15-1 0,5 2 0,397-26 0,77 9 0,-335 13 0,111-20 38,-204 17-1441,-42 5-5423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3.014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1436 388 24575,'-2'-2'0,"1"1"0,-1-1 0,0 1 0,1-1 0,-1 1 0,0 0 0,0 0 0,0 0 0,0 0 0,0 0 0,0 0 0,0 0 0,-4 0 0,1-1 0,-168-61 0,140 53 0,-1 1 0,-1 3 0,-44-4 0,50 8 0,-1 1 0,1 1 0,-1 2 0,1 1 0,0 2 0,0 0 0,0 2 0,1 1 0,0 2 0,0 0 0,1 2 0,-30 18 0,18-6 0,1 2 0,1 2 0,1 1 0,1 1 0,-56 66 0,46-38 0,2 1 0,-69 126 0,81-125 0,2 2 0,-28 92 0,43-106 0,3 0 0,1 0 0,3 1 0,-1 53 0,6-79 0,2 0 0,1 0 0,1 0 0,7 35 0,-7-50 0,1 1 0,0-1 0,0 0 0,0 0 0,1 0 0,1-1 0,-1 0 0,1 1 0,0-1 0,1-1 0,0 1 0,0-1 0,0 0 0,1 0 0,9 6 0,1-2 0,0-1 0,1 0 0,0-2 0,0 0 0,1 0 0,30 5 0,-7-5 0,0-1 0,42-1 0,-21-4 0,-1-4 0,0-2 0,0-3 0,-1-2 0,0-3 0,82-30 0,-90 24 0,-2-2 0,0-3 0,-2-2 0,0-2 0,-2-2 0,-2-2 0,58-53 0,-74 58 0,-2-2 0,-1-1 0,-1-1 0,-2-1 0,19-35 0,-29 45 0,-2 0 0,-1-1 0,-1 0 0,-1 0 0,-1-1 0,-1 0 0,-1 0 0,-1 0 0,1-30 0,-5 7 0,-3 0 0,-13-70 0,-30-91 0,35 168 0,-1 0 0,-2 1 0,-28-58 0,29 75 0,0-1 0,-2 1 0,0 1 0,-1 1 0,-1 0 0,-36-31 0,26 29 0,0 1 0,-1 2 0,0 1 0,-2 1 0,0 1 0,-1 2 0,-48-15 0,63 23 0,-1 2 0,0 0 0,0 2 0,0-1 0,-1 2 0,1 0 0,0 2 0,-1-1 0,1 2 0,0 0 0,0 2 0,0-1 0,0 2 0,1 0 0,-1 1 0,-23 13 0,26-10 0,0 1 0,0 0 0,1 1 0,0 1 0,1 0 0,1 1 0,-1 0 0,2 0 0,0 1 0,1 1 0,-9 18 0,0 4 0,3 1 0,0 0 0,-13 64 0,17-50 0,2 1 0,3 0 0,2 1 0,2-1 0,3 1 0,2 0 0,13 68 0,3-15 0,11 62 0,53 167 0,-35-177 0,47 287 0,-94-443 0,3 32 0,2 0 0,2 0 0,14 40 0,-19-66 0,0-1 0,1 0 0,0-1 0,0 1 0,0-1 0,1 1 0,0-1 0,0-1 0,1 1 0,0-1 0,0 0 0,1 0 0,0-1 0,0 0 0,0 0 0,0 0 0,1-1 0,15 6 0,-9-6-455,0-1 0,24 3 0,-9-4-6371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4.111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354 1231 24575,'-1'17'0,"-38"156"0,4-10 0,-7-1 0,-7-3 0,-87 193 0,119-318 0,12-27 0,1 1 0,-1 0 0,2 1 0,-1-1 0,1 1 0,0-1 0,1 1 0,0 0 0,1 0 0,-1 0 0,1 10 0,3-106 0,0 58 0,77-828 0,40 241 0,-88 473 0,69-192 0,-93 318 0,1 0 0,1 0 0,1 1 0,0 0 0,1 1 0,0 1 0,2-1 0,-1 2 0,2 0 0,0 0 0,0 1 0,1 1 0,23-13 0,-8 7 0,2 2 0,0 0 0,0 3 0,1 0 0,1 2 0,43-7 0,-17 7 0,1 3 0,-1 2 0,1 3 0,0 2 0,0 3 0,91 17 0,-136-17 0,0 1 0,0 0 0,-1 1 0,0 1 0,0 1 0,0 0 0,-1 0 0,0 2 0,0 0 0,-1 0 0,0 1 0,-1 1 0,0 0 0,-1 1 0,0 0 0,-1 1 0,0 0 0,9 17 0,-9-12 0,0 0 0,-1 1 0,-1 0 0,-1 0 0,0 1 0,-2 0 0,0 0 0,-1 1 0,-2-1 0,0 1 0,-1 0 0,0 0 0,-2-1 0,-1 1 0,-4 21 0,-2-6 0,-2-2 0,-2 1 0,-1-1 0,-1-1 0,-2 0 0,-1-1 0,-2-1 0,-1-1 0,-1 0 0,-47 49 0,16-27 0,-3-3 0,-1-2 0,-2-2 0,-90 51 0,42-39 0,-140 54 0,73-36 0,164-71 0,1 1 0,-1-1 0,1 1 0,0 1 0,-14 12 0,20-15 0,0 0 0,0 0 0,1 0 0,-1 1 0,1-1 0,0 1 0,0-1 0,0 1 0,0-1 0,1 1 0,-1-1 0,1 7 0,3 49 0,-2-50 0,7 47 0,3-1 0,28 84 0,61 112 0,-67-178 0,80 198 0,-99-241 0,1 0 0,2-1 0,0 0 0,2-2 0,1 0 0,2-1 0,0-1 0,1-1 0,2-1 0,0-1 0,2-2 0,0 0 0,1-2 0,1-1 0,0-1 0,1-2 0,1-1 0,1-1 0,-1-1 0,2-2 0,-1-2 0,52 6 0,-41-11-151,0-1-1,0-2 0,1-2 0,-1-2 1,0-2-1,-1-1 0,0-3 1,41-16-1,-27 6-6674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7.130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35 260 24575,'5'-18'0,"-1"14"0,1 0 0,0 1 0,0-1 0,0 1 0,0 0 0,0 1 0,1-1 0,-1 1 0,1 0 0,0 1 0,0-1 0,-1 1 0,8-1 0,4 1 0,0 0 0,1 1 0,21 2 0,-24 0 0,1 1 0,-1 0 0,1 1 0,-1 0 0,0 1 0,-1 1 0,1 0 0,-1 1 0,20 14 0,-23-13 0,-1 0 0,0 1 0,0 0 0,-1 0 0,0 1 0,0 1 0,-2-1 0,1 1 0,-1 1 0,-1-1 0,9 21 0,-5-3 0,-1 1 0,-1 0 0,-2 1 0,-1-1 0,-1 1 0,-2 0 0,-1 0 0,-5 48 0,-2-25 0,-3-1 0,-1-1 0,-4 0 0,-21 58 0,-18 29 0,-6-1 0,-134 228 0,130-280 0,41-59 0,-35 58 0,46-55 0,11-30 0,0 1 0,0-1 0,0 0 0,0 1 0,0-1 0,0 0 0,0 1 0,0-1 0,0 0 0,0 1 0,0-1 0,0 1 0,0-1 0,0 0 0,0 1 0,1-1 0,-1 0 0,0 1 0,0-1 0,0 0 0,0 1 0,1-1 0,-1 0 0,0 0 0,0 1 0,1-1 0,-1 0 0,1 1 0,0-1 0,0 0 0,0 0 0,0 0 0,0 0 0,-1-1 0,1 1 0,0 0 0,0 0 0,0 0 0,0-1 0,0 1 0,-1 0 0,1-1 0,0 1 0,0-1 0,0 0 0,59-37 0,-3-3 0,81-74 0,-91 74 0,465-428 0,-219 196 0,223-256 0,-226 240 0,-239 241 0,-31 31 0,-14 12 0,1-1 0,-1 0 0,0 0 0,0 0 0,0 0 0,-1-1 0,8-13 0,-13 20 0,0 0 0,0 0 0,0 0 0,0 0 0,0 0 0,0 0 0,0-1 0,0 1 0,0 0 0,0 0 0,0 0 0,0 0 0,0 0 0,0 0 0,0 0 0,0 0 0,0-1 0,0 1 0,0 0 0,0 0 0,0 0 0,0 0 0,0 0 0,0 0 0,0 0 0,0 0 0,0 0 0,-1 0 0,1 0 0,0-1 0,0 1 0,0 0 0,0 0 0,0 0 0,0 0 0,0 0 0,0 0 0,0 0 0,0 0 0,-1 0 0,1 0 0,0 0 0,0 0 0,0 0 0,0 0 0,0 0 0,0 0 0,0 0 0,0 0 0,0 0 0,-1 0 0,1 0 0,0 0 0,0 0 0,0 0 0,0 0 0,0 0 0,0 0 0,0 0 0,0 0 0,-1 0 0,-11 4 0,-13 10 0,-70 54 0,3 5 0,3 4 0,3 3 0,4 4 0,4 4 0,4 3 0,-108 174 0,125-162 0,4 2 0,4 3 0,-56 188 0,72-169 0,30-108 0,0 1 0,2-1 0,0 0 0,3 34 0,-1-48 0,0 0 0,0 0 0,1 0 0,0-1 0,0 1 0,0-1 0,1 1 0,-1-1 0,1 0 0,0 0 0,0 0 0,1 0 0,-1-1 0,1 1 0,0-1 0,0 0 0,0 0 0,0 0 0,0-1 0,6 3 0,11 5 0,-1-1 0,1-1 0,24 5 0,16 4 0,94 13 0,-118-26 0,0-1 0,0-2 0,73-8 0,167-38-1365,-240 41-5461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7.97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1285 0 24575,'0'24'0,"0"-14"0,1 0 0,0 0 0,1 1 0,0-1 0,1 0 0,7 16 0,31 58 0,-16-35 0,-8-15 0,1-1 0,2 0 0,1-2 0,2 0 0,0-1 0,40 37 0,54 35 0,134 90 0,-61-51 0,118 107 0,-18 21 0,-275-254 0,-1 1 0,0 0 0,13 24 0,-26-38 0,0-1 0,0 1 0,-1 0 0,1 0 0,-1 0 0,0-1 0,1 1 0,-1 0 0,0 0 0,0 0 0,0 0 0,0 0 0,0-1 0,-1 1 0,1 0 0,-1 0 0,1 0 0,-1-1 0,0 1 0,1 0 0,-1 0 0,0-1 0,0 1 0,0-1 0,-2 3 0,-4 4 0,0 0 0,0 0 0,-12 9 0,2-2 0,-48 47 0,-3-3 0,-90 60 0,-161 82 0,141-91 0,-107 64 0,-64 41 0,152-85 0,-216 133 0,384-246 0,-289 177 0,231-135 0,-122 107 0,172-137-1365,31-25-5461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0:59.296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1084 580 24575,'-3'0'0,"1"1"0,-1 0 0,1 0 0,-1 0 0,1 0 0,-1 0 0,1 1 0,0-1 0,0 0 0,-4 4 0,-5 3 0,-276 188 0,18 24 0,223-180 0,2 1 0,2 3 0,2 1 0,2 2 0,2 2 0,-55 97 0,65-93 0,2 0 0,2 2 0,3 1 0,-16 76 0,26-89 0,3 0 0,1 1 0,2 0 0,2-1 0,3 1 0,8 64 0,-7-95 0,0 0 0,1 0 0,0 0 0,1-1 0,0 1 0,1-1 0,0-1 0,1 1 0,9 11 0,-5-9 0,1 0 0,0-1 0,2-1 0,-1 0 0,1-1 0,18 11 0,-2-5 0,1 0 0,1-3 0,1 0 0,0-2 0,0-2 0,54 10 0,-30-11 0,0-2 0,0-3 0,0-3 0,1-2 0,-1-3 0,0-2 0,91-21 0,-93 11 0,-1-2 0,-1-3 0,85-45 0,140-104 0,-188 110 0,-3-3 0,-2-4 0,-3-4 0,77-87 0,234-339 0,-357 444 0,-3-1 0,-3-2 0,40-98 0,-60 126 0,-1 0 0,-1-1 0,-2 0 0,-1 0 0,-1-1 0,-1 1 0,-2-1 0,-1 0 0,-1 0 0,-6-29 0,2 33 0,-2 0 0,-1 0 0,-1 1 0,-1 0 0,-2 1 0,0 0 0,-1 1 0,-1 0 0,-2 1 0,0 1 0,-1 0 0,-20-18 0,8 12 0,-1 1 0,-1 2 0,-1 0 0,-1 2 0,-1 2 0,-1 1 0,-54-21 0,45 25 0,0 1 0,0 3 0,-1 1 0,0 3 0,-1 1 0,0 2 0,-86 5 0,65 4 0,0 2 0,-93 24 0,113-19 0,1 3 0,1 2 0,0 1 0,-46 27 0,65-29 0,1 1 0,1 1 0,1 2 0,0 0 0,1 1 0,-34 44 0,28-28 0,2 2 0,2 1 0,-34 73 0,41-74 0,1 1 0,-17 73 0,29-94 0,1 1 0,0 0 0,2 0 0,1 0 0,0 0 0,1 0 0,1-1 0,6 24 0,7 9 0,2 0 0,2 0 0,3-2 0,1-1 0,3 0 0,52 72 0,222 246 0,-233-287 0,89 140 0,28 104 0,-140-248 0,90 118 0,-33-54 0,-87-120 145,22 22-1,-2-3-1798,-22-23-5172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0.28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1372 767 24575,'5'-24'0,"10"-15"0,2 0 0,1 2 0,2 0 0,2 2 0,32-43 0,-2 16 0,3 3 0,82-71 0,-100 100 0,2 1 0,1 2 0,0 1 0,2 2 0,59-23 0,-75 37 0,0 2 0,1 0 0,44-6 0,-57 12 0,0 1 0,0 0 0,0 1 0,0 1 0,0 0 0,0 1 0,0 0 0,-1 1 0,14 5 0,-22-6 0,0-1 0,-1 1 0,0 1 0,0-1 0,1 1 0,-1 0 0,-1-1 0,1 2 0,0-1 0,-1 0 0,1 1 0,-1 0 0,0-1 0,0 1 0,-1 1 0,3 4 0,-2-3 0,-1 1 0,0 0 0,0 0 0,-1-1 0,1 1 0,-2 0 0,1 0 0,-1 0 0,0 0 0,-1 9 0,-2 5 0,-2-1 0,0 1 0,-1-1 0,-1 0 0,-1 0 0,-15 27 0,-6 5 0,-3-2 0,-67 79 0,-91 79 0,162-178 0,-65 66 0,-157 126 0,62-89 0,183-130 0,2-2 0,-1 1 0,1 0 0,0 0 0,0 0 0,0 0 0,0 1 0,0-1 0,1 1 0,-1 0 0,1-1 0,-4 7 0,34-16 0,-24 6 0,34-9 0,-1 1 0,59-4 0,-83 12 0,-1 1 0,1 0 0,0 1 0,-1 1 0,1 0 0,-1 0 0,0 1 0,0 1 0,0 0 0,0 1 0,20 11 0,-30-15 0,24 14 0,-1 1 0,24 20 0,-43-31 0,0 1 0,0-1 0,0 2 0,-1-1 0,1 0 0,-2 1 0,1 0 0,-1 0 0,0 1 0,0-1 0,-1 1 0,3 9 0,0 11 0,-2 0 0,-1 1 0,-1-1 0,-1 1 0,-2-1 0,-1 0 0,-1 1 0,-1-1 0,-2 0 0,0-1 0,-12 28 0,7-26 0,-1 0 0,-2 0 0,-1-2 0,-1 0 0,-2 0 0,0-2 0,-33 35 0,21-30 0,-2-1 0,0-2 0,-2-1 0,-72 42 0,45-36 0,-2-3 0,-91 31 0,-133 16 0,230-66 0,0-2 0,-1-3 0,0-2 0,0-3 0,-83-10 0,69 0 0,1-4 0,0-3 0,-130-48 0,182 57 114,0-1 0,-25-15 0,37 20-304,0-1 0,0 0 1,0-1-1,1 0 0,0 0 1,0 0-1,1-1 1,-8-10-1,7 6-6636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1.04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1 234 24575,'2'0'0,"1"0"0,0 0 0,-1 0 0,1-1 0,-1 1 0,0-1 0,1 0 0,-1 0 0,5-2 0,5-1 0,128-22 0,151-7 0,-106 15 0,-138 12 0,460-45 0,359-27 0,-564 68-231,-232 10-903,-57 0-5692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1.54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698 0 24575,'-2'2'0,"0"0"0,0 0 0,0 0 0,1 0 0,-1 1 0,1-1 0,-1 0 0,-1 5 0,-10 33 0,2 1 0,-12 80 0,8-31 0,-133 489 0,88-359 0,-70 459 0,107-495 0,-25 144 0,18-210 0,-6-1 0,-89 198 0,114-289-1365,4-6-5461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23.555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205 661 24575,'-2'-2'0,"1"-1"0,-1 1 0,0 0 0,0 0 0,0 0 0,0 0 0,-3-2 0,1 1 0,0-1 0,1 1 0,-1 0 0,1 0 0,-1 0 0,0 1 0,0-1 0,0 1 0,-1 0 0,1 0 0,0 1 0,-1-1 0,1 1 0,-1 0 0,0 0 0,1 0 0,-1 1 0,0 0 0,-6 0 0,6 1 0,-1 0 0,1 0 0,0 0 0,-1 1 0,1 0 0,0 0 0,0 0 0,0 1 0,0-1 0,1 1 0,-1 1 0,1-1 0,0 1 0,0-1 0,-6 8 0,9-10 0,0 0 0,0 0 0,0 0 0,0 1 0,0-1 0,0 0 0,0 1 0,0-1 0,1 1 0,-1-1 0,1 0 0,-1 1 0,1 0 0,-1-1 0,1 3 0,0-3 0,0 0 0,0-1 0,1 1 0,-1-1 0,0 1 0,0 0 0,1-1 0,-1 1 0,0 0 0,1-1 0,-1 1 0,1-1 0,-1 1 0,1-1 0,-1 1 0,1-1 0,-1 1 0,1-1 0,-1 0 0,1 1 0,-1-1 0,1 0 0,0 1 0,0-1 0,3 1 0,0 0 0,0 0 0,0-1 0,0 1 0,0-1 0,0 0 0,-1 0 0,1-1 0,0 1 0,7-2 0,7-5 0,0 1 0,0-2 0,-1-1 0,0 0 0,0-1 0,-1 0 0,0-2 0,26-24 0,-35 28 0,-1-1 0,0 0 0,0 0 0,-1-1 0,0 1 0,0-1 0,-1 0 0,-1 0 0,4-18 0,16-37 0,-13 44 0,1 0 0,1 0 0,1 2 0,1-1 0,0 2 0,2-1 0,18-16 0,-20 23 0,1 0 0,1 0 0,0 2 0,0 0 0,1 0 0,0 2 0,0 0 0,1 1 0,23-6 0,-8 6 0,0 1 0,0 1 0,1 2 0,-1 1 0,1 2 0,0 1 0,-1 2 0,54 11 0,-58-8 0,-1 2 0,0 1 0,0 1 0,-1 1 0,0 2 0,-1 1 0,-1 0 0,0 2 0,-1 1 0,26 24 0,-39-31 0,-1 1 0,0 1 0,-1 0 0,0 0 0,-1 1 0,-1 0 0,0 0 0,0 1 0,-1-1 0,-1 1 0,0 1 0,-1-1 0,3 21 0,-6-24 0,0-1 0,0 0 0,-1 1 0,0-1 0,-1 0 0,0 1 0,-1-1 0,0 0 0,-1 0 0,0 0 0,0 0 0,-1-1 0,0 1 0,-1-1 0,0 0 0,0 0 0,-1-1 0,0 0 0,-1 0 0,-9 10 0,13-16 0,0 0 0,0 1 0,-1-1 0,1-1 0,0 1 0,-6 2 0,9-4 0,-1 0 0,1 0 0,0 1 0,-1-1 0,1 0 0,-1 0 0,1 0 0,0 0 0,-1 0 0,1 1 0,-1-1 0,1 0 0,-1 0 0,1 0 0,-1 0 0,1 0 0,-1 0 0,1-1 0,0 1 0,-1 0 0,1 0 0,-1 0 0,1 0 0,-1 0 0,1-1 0,0 1 0,-1 0 0,1 0 0,0-1 0,-1 1 0,1 0 0,0-1 0,-1 1 0,1 0 0,0-1 0,-1 1 0,1 0 0,0-1 0,0 1 0,0-1 0,-1 1 0,1 0 0,0-1 0,0 1 0,0-1 0,0 1 0,0-1 0,0 1 0,0-1 0,0 1 0,0 0 0,0-1 0,0 1 0,0-1 0,0 1 0,0-1 0,0 1 0,0-1 0,0 1 0,1 0 0,-1-1 0,0 1 0,0-1 0,1 1 0,6-20 0,2 1 0,0 0 0,0 1 0,2 0 0,19-25 0,-12 17 0,33-47 114,3 2 0,69-68 0,-76 92-541,2 3 0,1 1 1,85-53-1,-104 77-6399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2.101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789 0 24575,'0'6'0,"-1"-1"0,0 1 0,0-1 0,-1 1 0,-3 9 0,-3 10 0,-45 142 0,9-33 0,0-6 0,-79 161 0,54-136 0,26-54 0,-86 204 0,21 5 0,71-155 0,25-93 0,-32 93 0,29-107 0,-16 86 0,22-92 0,5-10-341,0 0 0,3-1-1,1 38 1,0-52-6485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2.64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100 265 24575,'-3'0'0,"-1"-1"0,1 0 0,-1 1 0,0 0 0,1 0 0,-1 0 0,1 0 0,-5 1 0,-5 0 0,5 0 0,6-1 0,0 0 0,0 1 0,0-1 0,0 0 0,0 0 0,0 0 0,0 0 0,0-1 0,0 1 0,0-1 0,0 1 0,0-1 0,0 1 0,1-1 0,-1 0 0,0 0 0,0 0 0,1 0 0,-1 0 0,-2-3 0,4 3 0,0 0 0,0 0 0,0 0 0,0 0 0,0 0 0,0 0 0,0 1 0,0-1 0,0 0 0,0 0 0,1 0 0,-1 0 0,0 0 0,1 0 0,-1 0 0,1 0 0,-1 0 0,1 1 0,-1-1 0,2-1 0,16-20 0,-13 17 0,15-19 0,20-30 0,-34 45 0,-1 0 0,0 0 0,0-1 0,-1 1 0,0-1 0,-1 0 0,3-15 0,-6 24-32,1-1-1,-1 1 1,0 0-1,0 0 1,0-1-1,0 1 1,0 0-1,-1-1 1,1 1-1,0 0 1,0 0-1,-1-1 1,1 1-1,-1 0 1,1 0-1,-1 0 1,0-1-1,1 1 1,-1 0-1,0 0 1,0 0-1,0 0 1,0 0-1,0 1 1,0-1-1,0 0 1,0 0-1,0 1 1,0-1-1,0 0 1,0 1-1,-1-1 1,1 1-1,0 0 1,0-1-1,-1 1 0,1 0 1,0 0-1,0 0 1,-1 0-1,-1 0 1,-8-1-6794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3.201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1 239 24575,'13'-1'0,"0"-1"0,0 0 0,0-1 0,0 0 0,23-10 0,-1 2 0,207-73 0,32-10 0,-243 86 0,1 2 0,1 1 0,-1 1 0,1 2 0,33 1 0,-8 5 0,111 20 0,-109-8 0,-45-11 0,0-1 0,1 0 0,0-1 0,-1-1 0,21 1 0,-23-4-1365,-3 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3.91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692 0 24575,'-1'23'0,"-28"76"0,-62 267 0,-34 116 0,124-481 0,-14 72 0,14-66 0,0 0 0,1-1 0,-1 1 0,2 0 0,-1 0 0,1-1 0,0 1 0,3 12 0,-3-17 0,0 0 0,1 0 0,-1 0 0,0 0 0,1-1 0,-1 1 0,1-1 0,0 1 0,-1-1 0,1 1 0,0-1 0,0 0 0,0 0 0,0 0 0,0 0 0,0 0 0,0 0 0,0 0 0,1-1 0,-1 1 0,0-1 0,0 0 0,1 0 0,-1 0 0,0 0 0,3 0 0,8 0 0,0-2 0,1 1 0,14-5 0,-25 5 0,208-28 0,-141 21 0,131-6 0,-171 14 0,-1 2 0,0 1 0,0 2 0,53 15 0,-59-13 0,0 1 0,-1 1 0,37 20 0,-50-23 0,0 0 0,-1 1 0,0 0 0,0 0 0,0 1 0,-1 0 0,0 0 0,0 1 0,-1 0 0,9 16 0,-6-7 0,-1 0 0,-1 0 0,0 1 0,5 28 0,-10-36 0,0 1 0,-1-1 0,0 0 0,-1 1 0,-1-1 0,0 1 0,0-1 0,-1 0 0,-4 15 0,-4 1 0,-1 0 0,-1 0 0,-1-1 0,-2 0 0,-1-2 0,-27 35 0,-128 126 0,145-158 0,15-16 0,-200 195 0,152-154 0,-113 77 0,143-111 0,-1-2 0,0-2 0,-1-1 0,-1-1 0,-54 13 0,12-9 0,-107 7 0,-8-19-400,156-4-565,22-1-5861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5.135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1 24575,'16'16'0,"-8"-8"0,11 17 0,29 50 0,-19-27 0,-12-23 0,310 474 0,28-19 0,-296-411 0,3-2 0,3-3 0,110 85 0,-107-94 245,-44-34-648,1-1 1,1-1-1,45 25 1,-53-36-6424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5.601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1460 1 24575,'-5'17'0,"-46"93"0,-67 109 0,94-178 0,11-18 0,-369 691 0,370-690 0,-185 374 0,130-277 0,-99 134 0,123-194 0,1-2 0,-2-1 0,-88 89 0,-16 2 0,139-137-1365,2-3-5461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6.050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0 383 24575,'7'0'0,"28"-2"0,-1 0 0,57-13 0,70-25 0,-123 29 0,606-151 0,11 44 0,-568 105 223,-39 5-752,1 2-1,54 1 1,-88 5-6297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6.392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521 1 24575,'0'1'0,"0"1"0,0-1 0,0 0 0,0 0 0,0 1 0,-1-1 0,1 0 0,-1 1 0,1-1 0,-1 0 0,1 0 0,-2 3 0,-5 7 0,1 1 0,1 0 0,0 1 0,1-1 0,0 1 0,-3 18 0,-2 7 0,-89 333 0,35-112 0,-33 115 0,86-342 0,-29 79 0,32-94 0,0-1 0,-2 0 0,0-1 0,-17 23 0,-2-4 218,10-13-1010,-27 41 1,32-39-6035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6.79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1 297 24575,'3'0'0,"1"1"0,-1-1 0,1 1 0,0-1 0,-1 0 0,1 0 0,-1-1 0,7 0 0,-3 0 0,332-39 0,106 9 0,-33 3 0,-376 24 0,527-39 0,-400 25 0,-135 13 0,1-1 0,-1-2 0,44-19 0,84-40-1365,-110 48-5461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7.662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880 1 24575,'-3'0'0,"1"0"0,-1 0 0,1 1 0,-1-1 0,1 1 0,0-1 0,-5 3 0,-19 9-70,0 2 0,1 1 0,1 1 0,0 1 0,-34 31 0,-98 113-451,130-132 502,-222 274 19,214-253 0,2 1 0,3 2 0,2 0 0,-31 86 0,10 30-4,43-140 64,0 0 0,2 0 0,1 58 0,3-78-43,1 0 0,-1 0 0,1-1 1,1 1-1,0-1 0,0 1 0,1-1 1,0 0-1,0-1 0,1 1 0,0-1 1,0 1-1,1-1 0,-1-1 0,2 1 1,-1-1-1,1 0 0,0-1 0,0 0 1,12 7-1,0-1 35,2 0-1,-1-2 1,2 0 0,-1-2 0,1 0 0,43 7-1,-31-9-51,1-2 0,0-1 0,0-2 0,0-1 0,61-11 0,-49 2 0,-1-1 0,-1-3 0,76-33 0,-42 7 0,-2-3 0,-1-4 0,-3-3 0,76-67 0,-117 89 0,0 0 0,43-53 0,-62 64 0,0-1 0,-1 0 0,-1-1 0,-1 0 0,0-1 0,12-39 0,-14 33 0,-2-1 0,0 0 0,-2 0 0,-1 0 0,-1 0 0,-1-1 0,-2 1 0,0-1 0,-9-42 0,5 49 0,-1 0 0,-1 0 0,-1 1 0,0 0 0,-2 0 0,0 1 0,-1 0 0,-1 1 0,0 0 0,-2 1 0,0 1 0,-27-25 0,4 9 0,-2 1 0,-1 2 0,-1 2 0,-1 2 0,-1 1 0,-1 3 0,-1 1 0,-57-16 0,82 31 0,-1 0 0,0 1 0,0 2 0,0 0 0,0 1 0,-37 3 0,47-1 0,1 1 0,-1 0 0,1 1 0,0 0 0,0 0 0,0 1 0,1 1 0,-1 0 0,1 0 0,0 0 0,0 1 0,1 1 0,0-1 0,0 1 0,-9 12 0,9-11 0,1 1 0,1 1 0,0-1 0,0 1 0,1 1 0,0-1 0,1 0 0,0 1 0,1 0 0,0 0 0,-1 15 0,2-10 0,1 1 0,1-1 0,1 1 0,0 0 0,1-1 0,8 33 0,5-5 0,2 0 0,1-1 0,2 0 0,40 59 0,90 122 0,-5-7 0,-111-161 0,52 120 0,27 171 0,-66-115 0,-17-65 0,-24-131 204,-5-28-361,0-1 0,0 1 0,1-1 0,0 0 0,0 1 0,0-1 1,1 0-1,0 0 0,8 12 0,1-5-6669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24.038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 1086 24575,'7'-6'0,"53"-26"0,53-29 0,116-97 0,-183 121 0,-3-3 0,69-78 0,-79 78 0,-2-1 0,-1-1 0,24-47 0,-45 71 0,-1 1 0,-1-1 0,0-1 0,-1 1 0,-2-1 0,1 0 0,-2 0 0,-1-1 0,0 1 0,-2 0 0,-1-25 0,0 32 0,0 1 0,-1-1 0,-1 0 0,0 1 0,0 0 0,-1-1 0,0 1 0,-9-15 0,10 22 0,0 0 0,0 0 0,0 0 0,0 1 0,-1-1 0,1 1 0,-1 0 0,0 0 0,0 0 0,0 0 0,0 1 0,-1-1 0,1 1 0,-1 1 0,1-1 0,-1 0 0,0 1 0,1 0 0,-1 0 0,0 0 0,0 1 0,0 0 0,-5 0 0,-2 1 0,0 1 0,0 0 0,1 1 0,-1 0 0,0 1 0,1 0 0,0 1 0,0 0 0,1 1 0,-1 0 0,1 1 0,-10 8 0,-14 12 0,3 2 0,-29 33 0,47-50 0,2 2 0,-1 0 0,2 0 0,0 1 0,1 0 0,0 1 0,2 0 0,-1 0 0,2 1 0,0-1 0,1 2 0,1-1 0,1 0 0,0 1 0,1 0 0,1-1 0,1 1 0,0 0 0,1 0 0,7 29 0,-2-20 31,1 0 0,1-1 0,1 0 0,2 0 0,0-1 0,2-1 0,1 0 0,1 0 1,1-2-1,33 38 0,-16-27-316,1-1 1,2-1-1,1-2 1,2-2-1,62 33 1,-72-43-6542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08.764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530 1480 24575,'0'18'0,"-34"128"0,-5-1 0,-7-2 0,-69 146 0,72-206 0,-69 104 0,53-93 0,39-54 0,20-80 0,-3-73 0,-18-128 0,2 43 0,10 6-995,8-1 0,45-358 0,-30 469 583,3 0 0,4 1 0,3 1 1,3 2-1,4 0 0,4 2 0,57-94 1,-71 137 411,2 1-1,1 1 1,1 1 0,50-46 0,-54 58 0,0 1 0,1 2 0,1 0 0,0 1 0,1 1 0,1 2 0,42-15 0,-35 16 6,0 2 1,1 1-1,0 1 1,65-1-1,-80 7 369,0 1 0,1 0 1,-1 2-1,0 0 0,0 1 0,0 1 0,0 1 1,-1 0-1,0 1 0,26 16 0,-32-16-176,0 0 0,0 2 0,-1-1 0,0 1-1,-1 1 1,0 0 0,-1 0 0,0 0 0,11 19 0,-10-12-155,-1 0 0,-1 0 1,-1 0-1,0 1 1,-1 0-1,3 24 1,-4-12-66,-2 0 1,-1 0-1,-1 0 0,-1 0 1,-2-1-1,-1 1 1,-2 0-1,-12 38 0,8-39 21,-2 0 0,-1-1 0,-2-1 0,0 0 0,-2-1 0,0-1 0,-2 0 0,-31 30 0,9-15 0,-2-1 0,-2-3 0,-78 50 0,64-51 0,-116 49 0,-71 8 0,228-86 0,-288 76 7,299-80-7,0 0 0,0 0 0,0 0 0,0 1 0,-9 6 0,15-9 0,0 1 0,0 0 0,0-1 0,0 1 0,0-1 0,1 1 0,-1 0 0,0 0 0,1 0 0,-1-1 0,0 1 0,1 0 0,-1 0 0,1 0 0,0 0 0,-1 0 0,1 0 0,0 0 0,-1 1 0,1 0 0,1-1 0,-1 0 0,0 0 0,1 0 0,-1 0 0,1 1 0,-1-1 0,1 0 0,-1 0 0,1 0 0,0 0 0,0 0 0,0 0 0,-1-1 0,1 1 0,0 0 0,0 0 0,0 0 0,0-1 0,0 1 0,2 0 0,25 15 0,1-1 0,1-1 0,44 13 0,-44-17 0,0 2 0,-1 0 0,49 31 0,-7 7 0,101 97 0,50 75 0,-108-105 0,159 145 0,-216-213 0,3-3 0,1-3 0,69 37 0,43 6 0,-143-74 0,1-1 0,0-1 0,61 11 0,-69-19 0,0-1 0,-1-1 0,1-1 0,0-1 0,0-1 0,-1-1 0,0-1 0,0-1 0,0-1 0,25-11 0,-32 9-195,0 0 0,-1 0 0,0-1 0,-1-1 0,0-1 0,13-14 0,-8 8-6631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18.38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1047 24575,'18'-11'0,"10"1"0,1 2 0,0 1 0,1 2 0,54-4 0,-47 6 0,282-28 0,419-52 0,-183 9 0,-281 42 0,-181 22 0,341 0 0,-274 12 0,-159-2 0,0 0 0,0 0 0,0 0 0,0 0 0,0 0 0,1 0 0,-1 0 0,0-1 0,0 1 0,0 0 0,0-1 0,0 1 0,0-1 0,0 1 0,0-1 0,0 1 0,0-1 0,0 0 0,1 0 0,-1 0 0,-1 0 0,0 1 0,0-1 0,0 0 0,1 1 0,-1-1 0,0 0 0,0 0 0,0 1 0,0-1 0,0 0 0,0 1 0,-1-1 0,1 0 0,0 1 0,0-1 0,0 0 0,-1 1 0,1-1 0,0 0 0,-1 1 0,0-2 0,-4-5 0,0 0 0,-1 0 0,-13-11 0,12 11 0,-228-198 0,227 199 0,-138-105 0,-74-65 0,85 70 0,48 41 0,71 54 0,15 10 0,1 1 0,-1-1 0,1 1 0,-1-1 0,0 1 0,1-1 0,-1 1 0,0 0 0,1 0 0,-1-1 0,0 1 0,1 0 0,-1 0 0,0 0 0,0 0 0,1-1 0,-1 1 0,0 0 0,0 0 0,1 1 0,-1-1 0,-1 0 0,2 1 0,0 0 0,0-1 0,0 1 0,0 0 0,1 0 0,-1-1 0,0 1 0,0 0 0,0 0 0,1-1 0,-1 1 0,0 0 0,1-1 0,-1 1 0,1 0 0,-1-1 0,1 1 0,-1 0 0,1-1 0,-1 1 0,2 0 0,13 15 0,-14-15 0,79 70 0,18 16 0,179 211 0,-240-257 0,57 84 0,-84-108 0,1 1 0,-2 0 0,-1 0 0,0 1 0,-1 0 0,-1 0 0,-1 1 0,4 28 0,-7-20 0,-1 1 0,-2-1 0,-1 1 0,-1-1 0,-2 1 0,0-1 0,-2 0 0,-1-1 0,-2 0 0,-17 38 0,-3-7 0,-2-1 0,-3-1 0,-61 75 0,9-25 0,-4-3 0,-123 106 0,143-147-455,3 2 0,-89 109 0,138-148-6371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41:19.82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1 503 24575,'2'0'0,"1"1"0,0 0 0,-1 0 0,1 0 0,0 0 0,-1 0 0,1 1 0,2 1 0,9 5 0,7 0 0,1-1 0,0-1 0,31 5 0,72 4 0,-86-11 0,408 19 0,-105-9 0,-191-3 0,406 18 0,278-29 0,-325-1 0,-509 1 0,0 0 0,0 0 0,1 0 0,-1 0 0,0 0 0,0 0 0,1-1 0,-1 1 0,0 0 0,0 0 0,0-1 0,1 1 0,-1-1 0,0 1 0,0-1 0,0 0 0,0 1 0,0-1 0,0 0 0,0 0 0,0 0 0,0 0 0,0 0 0,-1 1 0,1-2 0,1 0 0,-2 0 0,0 0 0,0 1 0,1-1 0,-1 0 0,0 0 0,0 1 0,-1-1 0,1 0 0,0 0 0,-1 1 0,1-1 0,-1 0 0,1 1 0,-1-1 0,0 0 0,0 1 0,0-1 0,0 1 0,-1-2 0,-5-7 0,-1 1 0,0 0 0,0 1 0,-1 0 0,-13-10 0,-52-32 0,55 38 0,-125-76 0,-172-118 0,271 174 0,-51-26 0,34 22 0,41 21 0,9 8 0,1-1 0,-22-9 0,30 16 0,-1 0 0,1-1 0,0 1 0,-1 1 0,1-1 0,-1 0 0,1 1 0,-1 0 0,1 0 0,-1 0 0,1 0 0,-1 0 0,1 1 0,-1 0 0,-4 1 0,7-2 0,1 1 0,-1-1 0,0 0 0,1 1 0,-1-1 0,0 1 0,1-1 0,-1 1 0,1-1 0,-1 1 0,1-1 0,-1 1 0,1 0 0,0-1 0,-1 1 0,1 0 0,0-1 0,-1 1 0,1 0 0,0-1 0,0 1 0,-1 0 0,1 0 0,0-1 0,0 1 0,0 0 0,0 0 0,0-1 0,0 1 0,0 0 0,1-1 0,-1 1 0,0 0 0,0 0 0,0-1 0,1 1 0,-1 0 0,0-1 0,1 1 0,-1 0 0,1-1 0,-1 1 0,1 0 0,24 31 0,-23-29 0,136 130 0,-22-23 0,-74-67 0,120 137 0,-140-152 0,-7-11 0,-1 0 0,-1 1 0,-1 0 0,0 1 0,14 32 0,-23-42 0,-1 0 0,0 0 0,-1 0 0,0 0 0,0 0 0,-1 0 0,0 0 0,0 0 0,-1 0 0,-1 0 0,1 0 0,-1 0 0,-1 0 0,0-1 0,-7 17 0,-6 6 0,-1-1 0,-37 49 0,53-77 0,-67 87 0,-3-3 0,-86 79 0,39-63 0,53-47 0,-118 89 301,101-82-1134,-109 107 0,146-122-5993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25.015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1287 24575,'13'-1'0,"437"-105"0,-275 59 0,1392-268-2214,-122 131-1940,-801 105 2937,946-39-1759,-389 118 1063,-506 3 1458,-215 12 4736,65 0 2547,-542-15-6581,1 0 0,-1 0-1,0-1 1,1 1 0,-1-1 0,6-1 0,-9 1-244,0 1 0,0 0 1,1 0-1,-1 0 0,0 0 0,0 0 1,1 0-1,-1-1 0,0 1 1,0 0-1,0 0 0,1 0 0,-1 0 1,0-1-1,0 1 0,0 0 1,0 0-1,0-1 0,0 1 0,1 0 1,-1 0-1,0 0 0,0-1 0,0 1 1,0 0-1,0 0 0,0-1 1,0 1-1,0 0 0,0 0 0,0-1 1,0 1-1,0 0 0,0-1 0,-13-11-25,-165-85 22,130 74 0,-103-45 0,-2 7 0,-168-42 0,85 20 0,230 81 0,-8-3 0,13 3 0,8 1 0,23 1 0,0 1 0,-1 1 0,57 12 0,-71-11 0,0 2 0,0 0 0,-1 0 0,1 1 0,-2 1 0,1 1 0,-1 0 0,0 0 0,17 15 0,-26-18 0,0 0 0,0 0 0,-1 0 0,1 0 0,-1 1 0,0 0 0,-1-1 0,0 1 0,0 0 0,0 0 0,0 0 0,-1 0 0,0 0 0,0 1 0,-1-1 0,0 9 0,0-3 0,0 1 0,-2-1 0,1 0 0,-2 0 0,1-1 0,-2 1 0,-7 19 0,1-13 0,0 0 0,-1-1 0,-1 0 0,-1-1 0,0-1 0,-17 16 0,-99 80 0,98-86 0,-106 87-1365,82-67-5461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28.638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9 223 24575,'0'-23'0,"-1"18"0,1 0 0,0 0 0,0 0 0,1-1 0,-1 1 0,1 0 0,0 0 0,1 0 0,-1 0 0,1 1 0,0-1 0,0 0 0,0 1 0,1-1 0,0 1 0,0 0 0,0-1 0,0 1 0,1 1 0,-1-1 0,1 1 0,0-1 0,0 1 0,0 0 0,6-2 0,7-7 0,1 2 0,0 0 0,1 1 0,0 1 0,0 1 0,1 0 0,0 2 0,0 0 0,1 1 0,-1 1 0,1 1 0,-1 1 0,1 1 0,0 0 0,0 2 0,25 5 0,-23-2 0,0 1 0,-1 1 0,0 0 0,0 2 0,-1 1 0,0 1 0,-1 0 0,0 2 0,31 25 0,-40-29 0,-1 0 0,-1 1 0,0 0 0,0 1 0,-1 0 0,0 1 0,-1-1 0,-1 1 0,1 0 0,-2 1 0,0 0 0,0 0 0,-1 0 0,-1 0 0,0 1 0,-1-1 0,1 28 0,-5-5 0,-1 1 0,-2-1 0,-2 0 0,-1-1 0,-23 65 0,-86 165 0,104-238 0,-33 62 0,-82 116 0,-73 70 0,35-51 0,158-213 0,0 0 0,1 0 0,0 1 0,1 0 0,0 0 0,1 1 0,0 0 0,-4 22 0,9-34 0,-1 0 0,1 0 0,0 0 0,0 0 0,0 0 0,0 0 0,0 0 0,0 0 0,0 0 0,0 0 0,0 0 0,0 0 0,1 1 0,-1-1 0,0 0 0,1 0 0,-1 0 0,1 0 0,0 1 0,0-2 0,0 1 0,-1-1 0,1 0 0,0 0 0,-1 1 0,1-1 0,0 0 0,-1 0 0,1 0 0,0 0 0,-1 0 0,1 0 0,0 0 0,0 0 0,-1 0 0,1 0 0,0 0 0,-1 0 0,1 0 0,0 0 0,-1-1 0,2 1 0,5-4 0,0 1 0,-1-1 0,1 0 0,6-6 0,-10 8 0,116-85 0,125-97 0,130-150 0,61-51 0,-198 189 0,118-93 0,-220 183 0,128-89 0,-254 189 0,38-22 0,-45 27 0,0 0 0,1 0 0,-1 0 0,1 0 0,-1 0 0,1 0 0,0 1 0,-1-1 0,1 1 0,0 0 0,-1 0 0,1 0 0,0 0 0,-1 0 0,6 2 0,-8-2 0,1 0 0,-1 1 0,0-1 0,1 1 0,-1-1 0,1 1 0,-1-1 0,0 1 0,0-1 0,1 1 0,-1-1 0,0 1 0,0-1 0,1 1 0,-1 0 0,0-1 0,0 1 0,0-1 0,0 1 0,0-1 0,0 1 0,0 0 0,0-1 0,0 1 0,0-1 0,0 1 0,-1 0 0,1-1 0,0 1 0,0-1 0,0 1 0,-1 0 0,-9 20 0,-31 38 0,-77 89 0,39-54 0,-67 85 0,-166 222 0,225-263 0,-16 24 0,96-153 0,2-2 0,-1 1 0,1-1 0,0 1 0,1 0 0,-7 16 0,11-21 0,-1 0 0,0 0 0,1-1 0,0 1 0,0 0 0,0 0 0,0 0 0,0 0 0,1-1 0,-1 1 0,1 0 0,-1 0 0,1-1 0,0 1 0,0 0 0,1-1 0,-1 1 0,0-1 0,1 0 0,0 1 0,-1-1 0,1 0 0,3 3 0,2 2 0,1 0 0,1 0 0,-1-1 0,1 0 0,0-1 0,1 0 0,-1 0 0,1-1 0,12 4 0,10 2 0,51 8 0,-35-12 0,-1-1 0,1-2 0,73-6 0,-38-5 0,95-21 0,-103 12-682,135-51-1,-165 49-6143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11:39:29.288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30 24575,'20'0'0,"-11"0"0,283-11 0,245-7-1365,-527 18-5461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B124-F008-4812-8C3C-7322EF152ED0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1699-4C5C-4635-94E5-5AE39DBEB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9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72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9EE-BEB5-0079-9C80-D6F7B1A5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64489-06DF-F584-A69D-BD6B101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6C30-7CA3-B3EB-6D73-751D400C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E0A-C318-2789-EEEA-2AF36E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5C6F-9384-4208-1997-F93EBF4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3DE48-7822-1E24-B416-B3251EDCD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FBFD7-14B8-9F8C-6A48-89B02501B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902045"/>
            <a:ext cx="688908" cy="6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7F8E4-8551-96AB-41F7-F767124BC93E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8201-6F9E-FBC6-8B50-A301631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975C-8C8B-145F-7B54-4EA2539C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474E-67E7-3332-6D99-5B3D9F84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F72B-817E-3681-6558-9ADA517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234C-E656-81B2-F7F8-7DF375F1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A694-9FCB-C755-EC67-4BDEF037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26B4-AC0F-A713-BC81-BBE50A598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3A0-41A4-BADD-A70F-2BA0F52A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10C-006E-F20A-F687-6CF254E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3EFC-6E58-4BD5-CB53-38565F9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18E9-BEA5-8AF6-A86B-4576B92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7D47-875A-7538-D74B-D9E38FF4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271B-236E-BC0A-85BA-E725CD0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pPr/>
              <a:t>6/1/2025</a:t>
            </a:fld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0FBC-935F-FA5F-B334-0866C319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BITS </a:t>
            </a:r>
            <a:r>
              <a:rPr lang="en-US" dirty="0" err="1"/>
              <a:t>Pilani</a:t>
            </a:r>
            <a:r>
              <a:rPr lang="en-US" dirty="0"/>
              <a:t> – Work Integrated Learning </a:t>
            </a:r>
            <a:r>
              <a:rPr lang="en-US" dirty="0" err="1"/>
              <a:t>Programmes</a:t>
            </a:r>
            <a:r>
              <a:rPr lang="en-US" dirty="0"/>
              <a:t> Division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0D98-DB67-00A5-976D-6FA274D8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EE6-ECE8-3F73-1666-9246BF5E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6192838"/>
            <a:ext cx="571500" cy="5664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F4E408-EFA7-4496-B89B-A927839EF35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00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BITS Pilani – Work Integrated Learning Programmes Division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A01541-97FB-9188-08A8-B916DA09008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99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811C8-7B02-46CE-9E51-658D1E471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1E9-3E92-79FE-4F90-42592107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AD59D-3066-13E3-7FEF-AFB50D736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7A54-46DF-4DE7-C9BD-AFABA74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02D4-1CBC-B0C9-55EE-59066C8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0A62-D3EF-7929-6652-DDB66361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D1F-D673-16F5-1A6C-E9DCB27F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33D0-49D2-7BF5-8AEA-AD9003CD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31A85-7AF9-4112-5803-FE5223EC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56A0-BBAB-3FF5-1F35-5254B133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DA4D-3C44-F48E-370F-858F0F5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41F1-6759-1318-BE57-5A3FE081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CA3-5CAA-4880-3684-37CC96C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FB28-2AA0-7834-C4B1-4F5B1EA5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0E58B-F30B-A76C-5FB7-B7D39BC4E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CF27E-B43E-A640-771F-AA2E9B1E2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7948-F331-CD55-0548-3A843303F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D90D0-E243-D533-87AE-FB632E05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1DD5-9F1F-6E48-B17A-2B66752F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2F55-11D5-BBA0-750E-75320ACC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1CED-FDA4-EF29-E5DB-0FA7FF4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1AFA4-EAE9-6E09-8594-134475FD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2462B-F623-356A-FFAD-DF41B23C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3CCE6-79DD-6E5F-9B04-542369C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FDFA8-307C-2482-1287-C2A64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9060-B074-BDC4-CA4D-DB7199CA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C5906-9983-AE43-EAB3-350CADF6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07C8-0019-E8F4-F015-7316322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668D-09A9-C61D-33CF-4D4A97E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6FEFB-24F1-9584-7DB0-5036BD34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A3D5-CB31-7FE7-83CE-EBF00F7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A992-3DAC-2951-B404-32B9905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43EB-F8DE-1048-C24E-65FA4A6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D67-450D-2B99-327E-DE366D7B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50ACE-1BD6-B188-97A6-BD99DDE0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F4CC-0145-D3ED-4A63-1AC1DCDC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2681-B957-918E-9F62-394213D4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CD77-A505-25A7-87DA-2E68D8B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38BA7-1BAA-3241-A914-64D2B1AE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6164E-F46B-656A-5FE8-0E145C10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5D2A-52A7-73BE-40C5-A991C195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35AF-470D-79FA-BA4D-D10373830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B42-F852-4C02-80DC-C8056EBC4F9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75E0-D692-BF94-4BDF-3B715730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E334-5200-BBB1-46CD-EAA8172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elaakash1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24" Type="http://schemas.openxmlformats.org/officeDocument/2006/relationships/customXml" Target="../ink/ink12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5.png"/><Relationship Id="rId30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.xml"/><Relationship Id="rId21" Type="http://schemas.openxmlformats.org/officeDocument/2006/relationships/image" Target="../media/image27.png"/><Relationship Id="rId42" Type="http://schemas.openxmlformats.org/officeDocument/2006/relationships/customXml" Target="../ink/ink36.xml"/><Relationship Id="rId47" Type="http://schemas.openxmlformats.org/officeDocument/2006/relationships/image" Target="../media/image40.png"/><Relationship Id="rId63" Type="http://schemas.openxmlformats.org/officeDocument/2006/relationships/image" Target="../media/image48.png"/><Relationship Id="rId68" Type="http://schemas.openxmlformats.org/officeDocument/2006/relationships/customXml" Target="../ink/ink49.xml"/><Relationship Id="rId84" Type="http://schemas.openxmlformats.org/officeDocument/2006/relationships/customXml" Target="../ink/ink57.xml"/><Relationship Id="rId89" Type="http://schemas.openxmlformats.org/officeDocument/2006/relationships/image" Target="../media/image61.png"/><Relationship Id="rId16" Type="http://schemas.openxmlformats.org/officeDocument/2006/relationships/customXml" Target="../ink/ink23.xml"/><Relationship Id="rId11" Type="http://schemas.openxmlformats.org/officeDocument/2006/relationships/image" Target="../media/image22.png"/><Relationship Id="rId32" Type="http://schemas.openxmlformats.org/officeDocument/2006/relationships/customXml" Target="../ink/ink31.xml"/><Relationship Id="rId37" Type="http://schemas.openxmlformats.org/officeDocument/2006/relationships/image" Target="../media/image35.png"/><Relationship Id="rId53" Type="http://schemas.openxmlformats.org/officeDocument/2006/relationships/image" Target="../media/image43.png"/><Relationship Id="rId58" Type="http://schemas.openxmlformats.org/officeDocument/2006/relationships/customXml" Target="../ink/ink44.xml"/><Relationship Id="rId74" Type="http://schemas.openxmlformats.org/officeDocument/2006/relationships/customXml" Target="../ink/ink52.xml"/><Relationship Id="rId79" Type="http://schemas.openxmlformats.org/officeDocument/2006/relationships/image" Target="../media/image56.png"/><Relationship Id="rId5" Type="http://schemas.openxmlformats.org/officeDocument/2006/relationships/image" Target="../media/image19.png"/><Relationship Id="rId90" Type="http://schemas.openxmlformats.org/officeDocument/2006/relationships/customXml" Target="../ink/ink60.xml"/><Relationship Id="rId95" Type="http://schemas.openxmlformats.org/officeDocument/2006/relationships/image" Target="../media/image64.png"/><Relationship Id="rId22" Type="http://schemas.openxmlformats.org/officeDocument/2006/relationships/customXml" Target="../ink/ink26.xml"/><Relationship Id="rId27" Type="http://schemas.openxmlformats.org/officeDocument/2006/relationships/image" Target="../media/image30.png"/><Relationship Id="rId43" Type="http://schemas.openxmlformats.org/officeDocument/2006/relationships/image" Target="../media/image38.png"/><Relationship Id="rId48" Type="http://schemas.openxmlformats.org/officeDocument/2006/relationships/customXml" Target="../ink/ink39.xml"/><Relationship Id="rId64" Type="http://schemas.openxmlformats.org/officeDocument/2006/relationships/customXml" Target="../ink/ink47.xml"/><Relationship Id="rId69" Type="http://schemas.openxmlformats.org/officeDocument/2006/relationships/image" Target="../media/image51.png"/><Relationship Id="rId8" Type="http://schemas.openxmlformats.org/officeDocument/2006/relationships/customXml" Target="../ink/ink19.xml"/><Relationship Id="rId51" Type="http://schemas.openxmlformats.org/officeDocument/2006/relationships/image" Target="../media/image42.png"/><Relationship Id="rId72" Type="http://schemas.openxmlformats.org/officeDocument/2006/relationships/customXml" Target="../ink/ink51.xml"/><Relationship Id="rId80" Type="http://schemas.openxmlformats.org/officeDocument/2006/relationships/customXml" Target="../ink/ink55.xml"/><Relationship Id="rId85" Type="http://schemas.openxmlformats.org/officeDocument/2006/relationships/image" Target="../media/image59.png"/><Relationship Id="rId93" Type="http://schemas.openxmlformats.org/officeDocument/2006/relationships/image" Target="../media/image63.png"/><Relationship Id="rId3" Type="http://schemas.openxmlformats.org/officeDocument/2006/relationships/image" Target="../media/image18.png"/><Relationship Id="rId12" Type="http://schemas.openxmlformats.org/officeDocument/2006/relationships/customXml" Target="../ink/ink21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34.xml"/><Relationship Id="rId46" Type="http://schemas.openxmlformats.org/officeDocument/2006/relationships/customXml" Target="../ink/ink38.xml"/><Relationship Id="rId59" Type="http://schemas.openxmlformats.org/officeDocument/2006/relationships/image" Target="../media/image46.png"/><Relationship Id="rId67" Type="http://schemas.openxmlformats.org/officeDocument/2006/relationships/image" Target="../media/image50.png"/><Relationship Id="rId20" Type="http://schemas.openxmlformats.org/officeDocument/2006/relationships/customXml" Target="../ink/ink25.xml"/><Relationship Id="rId41" Type="http://schemas.openxmlformats.org/officeDocument/2006/relationships/image" Target="../media/image37.png"/><Relationship Id="rId54" Type="http://schemas.openxmlformats.org/officeDocument/2006/relationships/customXml" Target="../ink/ink42.xml"/><Relationship Id="rId62" Type="http://schemas.openxmlformats.org/officeDocument/2006/relationships/customXml" Target="../ink/ink46.xml"/><Relationship Id="rId70" Type="http://schemas.openxmlformats.org/officeDocument/2006/relationships/customXml" Target="../ink/ink50.xml"/><Relationship Id="rId75" Type="http://schemas.openxmlformats.org/officeDocument/2006/relationships/image" Target="../media/image54.png"/><Relationship Id="rId83" Type="http://schemas.openxmlformats.org/officeDocument/2006/relationships/image" Target="../media/image58.png"/><Relationship Id="rId88" Type="http://schemas.openxmlformats.org/officeDocument/2006/relationships/customXml" Target="../ink/ink59.xml"/><Relationship Id="rId91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49" Type="http://schemas.openxmlformats.org/officeDocument/2006/relationships/image" Target="../media/image41.png"/><Relationship Id="rId57" Type="http://schemas.openxmlformats.org/officeDocument/2006/relationships/image" Target="../media/image45.png"/><Relationship Id="rId10" Type="http://schemas.openxmlformats.org/officeDocument/2006/relationships/customXml" Target="../ink/ink20.xml"/><Relationship Id="rId31" Type="http://schemas.openxmlformats.org/officeDocument/2006/relationships/image" Target="../media/image32.png"/><Relationship Id="rId44" Type="http://schemas.openxmlformats.org/officeDocument/2006/relationships/customXml" Target="../ink/ink37.xml"/><Relationship Id="rId52" Type="http://schemas.openxmlformats.org/officeDocument/2006/relationships/customXml" Target="../ink/ink41.xml"/><Relationship Id="rId60" Type="http://schemas.openxmlformats.org/officeDocument/2006/relationships/customXml" Target="../ink/ink45.xml"/><Relationship Id="rId65" Type="http://schemas.openxmlformats.org/officeDocument/2006/relationships/image" Target="../media/image49.png"/><Relationship Id="rId73" Type="http://schemas.openxmlformats.org/officeDocument/2006/relationships/image" Target="../media/image53.png"/><Relationship Id="rId78" Type="http://schemas.openxmlformats.org/officeDocument/2006/relationships/customXml" Target="../ink/ink54.xml"/><Relationship Id="rId81" Type="http://schemas.openxmlformats.org/officeDocument/2006/relationships/image" Target="../media/image57.png"/><Relationship Id="rId86" Type="http://schemas.openxmlformats.org/officeDocument/2006/relationships/customXml" Target="../ink/ink58.xml"/><Relationship Id="rId94" Type="http://schemas.openxmlformats.org/officeDocument/2006/relationships/customXml" Target="../ink/ink62.xml"/><Relationship Id="rId4" Type="http://schemas.openxmlformats.org/officeDocument/2006/relationships/customXml" Target="../ink/ink17.xml"/><Relationship Id="rId9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customXml" Target="../ink/ink24.xml"/><Relationship Id="rId39" Type="http://schemas.openxmlformats.org/officeDocument/2006/relationships/image" Target="../media/image36.png"/><Relationship Id="rId34" Type="http://schemas.openxmlformats.org/officeDocument/2006/relationships/customXml" Target="../ink/ink32.xml"/><Relationship Id="rId50" Type="http://schemas.openxmlformats.org/officeDocument/2006/relationships/customXml" Target="../ink/ink40.xml"/><Relationship Id="rId55" Type="http://schemas.openxmlformats.org/officeDocument/2006/relationships/image" Target="../media/image44.png"/><Relationship Id="rId76" Type="http://schemas.openxmlformats.org/officeDocument/2006/relationships/customXml" Target="../ink/ink53.xml"/><Relationship Id="rId7" Type="http://schemas.openxmlformats.org/officeDocument/2006/relationships/image" Target="../media/image20.png"/><Relationship Id="rId71" Type="http://schemas.openxmlformats.org/officeDocument/2006/relationships/image" Target="../media/image52.png"/><Relationship Id="rId92" Type="http://schemas.openxmlformats.org/officeDocument/2006/relationships/customXml" Target="../ink/ink61.xml"/><Relationship Id="rId2" Type="http://schemas.openxmlformats.org/officeDocument/2006/relationships/customXml" Target="../ink/ink16.xml"/><Relationship Id="rId29" Type="http://schemas.openxmlformats.org/officeDocument/2006/relationships/image" Target="../media/image31.png"/><Relationship Id="rId24" Type="http://schemas.openxmlformats.org/officeDocument/2006/relationships/customXml" Target="../ink/ink27.xml"/><Relationship Id="rId40" Type="http://schemas.openxmlformats.org/officeDocument/2006/relationships/customXml" Target="../ink/ink35.xml"/><Relationship Id="rId45" Type="http://schemas.openxmlformats.org/officeDocument/2006/relationships/image" Target="../media/image39.png"/><Relationship Id="rId66" Type="http://schemas.openxmlformats.org/officeDocument/2006/relationships/customXml" Target="../ink/ink48.xml"/><Relationship Id="rId87" Type="http://schemas.openxmlformats.org/officeDocument/2006/relationships/image" Target="../media/image60.png"/><Relationship Id="rId61" Type="http://schemas.openxmlformats.org/officeDocument/2006/relationships/image" Target="../media/image47.png"/><Relationship Id="rId82" Type="http://schemas.openxmlformats.org/officeDocument/2006/relationships/customXml" Target="../ink/ink56.xml"/><Relationship Id="rId19" Type="http://schemas.openxmlformats.org/officeDocument/2006/relationships/image" Target="../media/image26.png"/><Relationship Id="rId14" Type="http://schemas.openxmlformats.org/officeDocument/2006/relationships/customXml" Target="../ink/ink22.xml"/><Relationship Id="rId30" Type="http://schemas.openxmlformats.org/officeDocument/2006/relationships/customXml" Target="../ink/ink30.xml"/><Relationship Id="rId35" Type="http://schemas.openxmlformats.org/officeDocument/2006/relationships/image" Target="../media/image34.png"/><Relationship Id="rId56" Type="http://schemas.openxmlformats.org/officeDocument/2006/relationships/customXml" Target="../ink/ink43.xml"/><Relationship Id="rId77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Dimensionality Reduction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5F53F5D-B146-BDC4-D969-AAC16F32F49C}"/>
              </a:ext>
            </a:extLst>
          </p:cNvPr>
          <p:cNvSpPr txBox="1"/>
          <p:nvPr/>
        </p:nvSpPr>
        <p:spPr>
          <a:xfrm>
            <a:off x="4292600" y="40091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Session3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Aakash Goel 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https://www.linkedin.com/in/goelaakash123/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CA34DA-334B-6C82-A58B-93F0C1C36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- 5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/>
        </p:nvSpPr>
        <p:spPr>
          <a:xfrm>
            <a:off x="2690649" y="5947273"/>
            <a:ext cx="9144000" cy="100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Acknowledgment: Presentation developed by Prof. Arun. and Modified by Aakash Goel</a:t>
            </a:r>
          </a:p>
        </p:txBody>
      </p:sp>
    </p:spTree>
    <p:extLst>
      <p:ext uri="{BB962C8B-B14F-4D97-AF65-F5344CB8AC3E}">
        <p14:creationId xmlns:p14="http://schemas.microsoft.com/office/powerpoint/2010/main" val="1606640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Interpreting t-SNE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Identify clusters of coatings with similar behavior under the tested conditions (e.g., temperature, humidity).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 1: Optimizing Steel Composition for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Problem: Finding the ideal combination of elements for stronger steel.</a:t>
            </a:r>
          </a:p>
          <a:p>
            <a:r>
              <a:t>Solution: PCA identifies key components (e.g., carbon, manganese) and optimal levels.</a:t>
            </a:r>
          </a:p>
          <a:p>
            <a:r>
              <a:t>Result: Improved steel strength without excessive cost.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 2: Identifying Groups of Coatings for Specific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Problem: Selecting the right coating for different environments (marine, industrial).</a:t>
            </a:r>
          </a:p>
          <a:p>
            <a:r>
              <a:t>Solution: t-SNE groups coatings by performance characteristics.</a:t>
            </a:r>
          </a:p>
          <a:p>
            <a:r>
              <a:t>Result: Easier matching of coatings to ideal use cases.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When to Use Which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PCA: Finding underlying patterns, reducing features.</a:t>
            </a:r>
          </a:p>
          <a:p>
            <a:r>
              <a:t>t-SNE: Visualizing clusters and groups in data.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Anomaly Detection: Finding the Unexpected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What it is: Spotting unusual patterns or outliers in data.</a:t>
            </a:r>
          </a:p>
          <a:p>
            <a:r>
              <a:t>Why it matters: Early warning for problems in machines or products, better maintenance.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Anomaly Detection Techniques: Your Toolkit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Statistical Methods: Simple tools for finding data points far from the average.</a:t>
            </a:r>
          </a:p>
          <a:p>
            <a:r>
              <a:t>Machine Learning Methods: Sophisticated tools that learn complex patterns in data.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8DB6D1-7037-E789-BAED-86FB955EEB80}"/>
                  </a:ext>
                </a:extLst>
              </p14:cNvPr>
              <p14:cNvContentPartPr/>
              <p14:nvPr/>
            </p14:nvContentPartPr>
            <p14:xfrm>
              <a:off x="1672916" y="4235007"/>
              <a:ext cx="378000" cy="394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8DB6D1-7037-E789-BAED-86FB955EEB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596" y="4230687"/>
                <a:ext cx="38664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FD856F-D1CF-920D-041B-0C91709B07A5}"/>
                  </a:ext>
                </a:extLst>
              </p14:cNvPr>
              <p14:cNvContentPartPr/>
              <p14:nvPr/>
            </p14:nvContentPartPr>
            <p14:xfrm>
              <a:off x="2312276" y="4544607"/>
              <a:ext cx="87120" cy="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FD856F-D1CF-920D-041B-0C91709B07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7956" y="4540287"/>
                <a:ext cx="95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96BDCF-D90F-7445-0B5E-F37267604541}"/>
                  </a:ext>
                </a:extLst>
              </p14:cNvPr>
              <p14:cNvContentPartPr/>
              <p14:nvPr/>
            </p14:nvContentPartPr>
            <p14:xfrm>
              <a:off x="2687036" y="4318887"/>
              <a:ext cx="539640" cy="49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96BDCF-D90F-7445-0B5E-F372676045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2716" y="4314567"/>
                <a:ext cx="54828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DA687C-D841-7929-F95C-A3E9E3F21AC1}"/>
                  </a:ext>
                </a:extLst>
              </p14:cNvPr>
              <p14:cNvContentPartPr/>
              <p14:nvPr/>
            </p14:nvContentPartPr>
            <p14:xfrm>
              <a:off x="3154676" y="4676727"/>
              <a:ext cx="115560" cy="253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DA687C-D841-7929-F95C-A3E9E3F21A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0356" y="4672407"/>
                <a:ext cx="1242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4288C3-F665-DAC8-DEE3-D50A0DD6560A}"/>
                  </a:ext>
                </a:extLst>
              </p14:cNvPr>
              <p14:cNvContentPartPr/>
              <p14:nvPr/>
            </p14:nvContentPartPr>
            <p14:xfrm>
              <a:off x="3667676" y="4512567"/>
              <a:ext cx="693360" cy="256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4288C3-F665-DAC8-DEE3-D50A0DD656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63356" y="4508247"/>
                <a:ext cx="7020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963D20-1EF7-1506-E6EC-03FBF12FCE0A}"/>
                  </a:ext>
                </a:extLst>
              </p14:cNvPr>
              <p14:cNvContentPartPr/>
              <p14:nvPr/>
            </p14:nvContentPartPr>
            <p14:xfrm>
              <a:off x="4508636" y="4517607"/>
              <a:ext cx="292680" cy="393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963D20-1EF7-1506-E6EC-03FBF12FCE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4316" y="4513287"/>
                <a:ext cx="30132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47AC085-DBF6-51BE-C212-C4747A7697D3}"/>
                  </a:ext>
                </a:extLst>
              </p14:cNvPr>
              <p14:cNvContentPartPr/>
              <p14:nvPr/>
            </p14:nvContentPartPr>
            <p14:xfrm>
              <a:off x="2406596" y="5002167"/>
              <a:ext cx="3182040" cy="463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47AC085-DBF6-51BE-C212-C4747A7697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02276" y="4997847"/>
                <a:ext cx="3190680" cy="47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BA8EC64-55B0-D275-3E4E-C08FCFA933C7}"/>
              </a:ext>
            </a:extLst>
          </p:cNvPr>
          <p:cNvGrpSpPr/>
          <p:nvPr/>
        </p:nvGrpSpPr>
        <p:grpSpPr>
          <a:xfrm>
            <a:off x="5654516" y="3227727"/>
            <a:ext cx="5698440" cy="2633760"/>
            <a:chOff x="5654516" y="3227727"/>
            <a:chExt cx="5698440" cy="263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FDB3B3-5D81-D319-8454-9CB213D1C116}"/>
                    </a:ext>
                  </a:extLst>
                </p14:cNvPr>
                <p14:cNvContentPartPr/>
                <p14:nvPr/>
              </p14:nvContentPartPr>
              <p14:xfrm>
                <a:off x="6460916" y="3840087"/>
                <a:ext cx="893880" cy="67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FDB3B3-5D81-D319-8454-9CB213D1C1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56596" y="3835767"/>
                  <a:ext cx="9025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7695C3-5C3D-8979-5E26-6B44EE22FC83}"/>
                    </a:ext>
                  </a:extLst>
                </p14:cNvPr>
                <p14:cNvContentPartPr/>
                <p14:nvPr/>
              </p14:nvContentPartPr>
              <p14:xfrm>
                <a:off x="7777796" y="4140687"/>
                <a:ext cx="312840" cy="11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7695C3-5C3D-8979-5E26-6B44EE22FC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73476" y="4136367"/>
                  <a:ext cx="321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2387D1-849D-CB29-069A-9781E7F93F8A}"/>
                    </a:ext>
                  </a:extLst>
                </p14:cNvPr>
                <p14:cNvContentPartPr/>
                <p14:nvPr/>
              </p14:nvContentPartPr>
              <p14:xfrm>
                <a:off x="8302676" y="3902727"/>
                <a:ext cx="1296720" cy="55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2387D1-849D-CB29-069A-9781E7F93F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8356" y="3898407"/>
                  <a:ext cx="13053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5557BF-F8DC-9120-C0BA-1E98D9233B96}"/>
                    </a:ext>
                  </a:extLst>
                </p14:cNvPr>
                <p14:cNvContentPartPr/>
                <p14:nvPr/>
              </p14:nvContentPartPr>
              <p14:xfrm>
                <a:off x="6095516" y="4792647"/>
                <a:ext cx="3584880" cy="59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5557BF-F8DC-9120-C0BA-1E98D9233B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91196" y="4788327"/>
                  <a:ext cx="3593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4F8977-8881-95F0-B65C-964C2B3526BC}"/>
                    </a:ext>
                  </a:extLst>
                </p14:cNvPr>
                <p14:cNvContentPartPr/>
                <p14:nvPr/>
              </p14:nvContentPartPr>
              <p14:xfrm>
                <a:off x="6933596" y="5180367"/>
                <a:ext cx="1143360" cy="51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4F8977-8881-95F0-B65C-964C2B3526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29276" y="5176047"/>
                  <a:ext cx="11520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891107-328F-DF02-3E76-6985E7A4BA7A}"/>
                    </a:ext>
                  </a:extLst>
                </p14:cNvPr>
                <p14:cNvContentPartPr/>
                <p14:nvPr/>
              </p14:nvContentPartPr>
              <p14:xfrm>
                <a:off x="5654516" y="3227727"/>
                <a:ext cx="4255200" cy="2633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891107-328F-DF02-3E76-6985E7A4BA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50196" y="3223407"/>
                  <a:ext cx="4263840" cy="26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D721EA-DE73-65CA-3411-2ACCDECC1716}"/>
                    </a:ext>
                  </a:extLst>
                </p14:cNvPr>
                <p14:cNvContentPartPr/>
                <p14:nvPr/>
              </p14:nvContentPartPr>
              <p14:xfrm>
                <a:off x="9674996" y="3993447"/>
                <a:ext cx="925200" cy="71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D721EA-DE73-65CA-3411-2ACCDECC17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70676" y="3989127"/>
                  <a:ext cx="9338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395254-D905-155F-E422-213A1440A136}"/>
                    </a:ext>
                  </a:extLst>
                </p14:cNvPr>
                <p14:cNvContentPartPr/>
                <p14:nvPr/>
              </p14:nvContentPartPr>
              <p14:xfrm>
                <a:off x="10573556" y="4014327"/>
                <a:ext cx="779400" cy="578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395254-D905-155F-E422-213A1440A13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69236" y="4010007"/>
                  <a:ext cx="788040" cy="587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C45B8D-5CFB-98C9-657F-22F7923CEEC0}"/>
              </a:ext>
            </a:extLst>
          </p:cNvPr>
          <p:cNvGrpSpPr/>
          <p:nvPr/>
        </p:nvGrpSpPr>
        <p:grpSpPr>
          <a:xfrm>
            <a:off x="851396" y="270687"/>
            <a:ext cx="3259800" cy="1222560"/>
            <a:chOff x="851396" y="270687"/>
            <a:chExt cx="3259800" cy="12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6C963AA-3181-0A73-00B4-EA964E46723D}"/>
                    </a:ext>
                  </a:extLst>
                </p14:cNvPr>
                <p14:cNvContentPartPr/>
                <p14:nvPr/>
              </p14:nvContentPartPr>
              <p14:xfrm>
                <a:off x="966956" y="293727"/>
                <a:ext cx="874440" cy="105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6C963AA-3181-0A73-00B4-EA964E4672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2636" y="289407"/>
                  <a:ext cx="883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628A4E3-A52C-7C6D-2C1E-F76E0A73C977}"/>
                    </a:ext>
                  </a:extLst>
                </p14:cNvPr>
                <p14:cNvContentPartPr/>
                <p14:nvPr/>
              </p14:nvContentPartPr>
              <p14:xfrm>
                <a:off x="1364756" y="441687"/>
                <a:ext cx="169560" cy="40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628A4E3-A52C-7C6D-2C1E-F76E0A73C97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0436" y="437367"/>
                  <a:ext cx="1782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668174-D4B1-62E5-E641-BE635A996A7F}"/>
                    </a:ext>
                  </a:extLst>
                </p14:cNvPr>
                <p14:cNvContentPartPr/>
                <p14:nvPr/>
              </p14:nvContentPartPr>
              <p14:xfrm>
                <a:off x="924476" y="1028847"/>
                <a:ext cx="709200" cy="4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668174-D4B1-62E5-E641-BE635A996A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0156" y="1024527"/>
                  <a:ext cx="717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1DC966-7883-EE86-69E3-D9A9B6408227}"/>
                    </a:ext>
                  </a:extLst>
                </p14:cNvPr>
                <p14:cNvContentPartPr/>
                <p14:nvPr/>
              </p14:nvContentPartPr>
              <p14:xfrm>
                <a:off x="2133356" y="358167"/>
                <a:ext cx="602280" cy="86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1DC966-7883-EE86-69E3-D9A9B64082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9036" y="353847"/>
                  <a:ext cx="6109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061600-3CE0-21B2-80D8-5AA5A868AC91}"/>
                    </a:ext>
                  </a:extLst>
                </p14:cNvPr>
                <p14:cNvContentPartPr/>
                <p14:nvPr/>
              </p14:nvContentPartPr>
              <p14:xfrm>
                <a:off x="3036956" y="270687"/>
                <a:ext cx="749520" cy="87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061600-3CE0-21B2-80D8-5AA5A868AC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2636" y="266367"/>
                  <a:ext cx="75816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EDB526-2B5B-B096-2C4F-F2EB676B4B43}"/>
                    </a:ext>
                  </a:extLst>
                </p14:cNvPr>
                <p14:cNvContentPartPr/>
                <p14:nvPr/>
              </p14:nvContentPartPr>
              <p14:xfrm>
                <a:off x="851396" y="1355367"/>
                <a:ext cx="325980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EDB526-2B5B-B096-2C4F-F2EB676B4B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7076" y="1351047"/>
                  <a:ext cx="326844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A8F7A3-A759-2C11-8433-E08A9B453442}"/>
              </a:ext>
            </a:extLst>
          </p:cNvPr>
          <p:cNvGrpSpPr/>
          <p:nvPr/>
        </p:nvGrpSpPr>
        <p:grpSpPr>
          <a:xfrm>
            <a:off x="4456436" y="514407"/>
            <a:ext cx="4729680" cy="1469520"/>
            <a:chOff x="4456436" y="514407"/>
            <a:chExt cx="4729680" cy="14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45854E-D27C-546F-1F15-1B31513F4A16}"/>
                    </a:ext>
                  </a:extLst>
                </p14:cNvPr>
                <p14:cNvContentPartPr/>
                <p14:nvPr/>
              </p14:nvContentPartPr>
              <p14:xfrm>
                <a:off x="4634996" y="903567"/>
                <a:ext cx="392040" cy="3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45854E-D27C-546F-1F15-1B31513F4A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30676" y="899247"/>
                  <a:ext cx="400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700FA8-1AB3-166D-17F0-20F80650D970}"/>
                    </a:ext>
                  </a:extLst>
                </p14:cNvPr>
                <p14:cNvContentPartPr/>
                <p14:nvPr/>
              </p14:nvContentPartPr>
              <p14:xfrm>
                <a:off x="4456436" y="1137207"/>
                <a:ext cx="696240" cy="51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700FA8-1AB3-166D-17F0-20F80650D9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52116" y="1132887"/>
                  <a:ext cx="704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9AB563-956D-D7DB-B14F-1F21DDE72972}"/>
                    </a:ext>
                  </a:extLst>
                </p14:cNvPr>
                <p14:cNvContentPartPr/>
                <p14:nvPr/>
              </p14:nvContentPartPr>
              <p14:xfrm>
                <a:off x="5587916" y="545367"/>
                <a:ext cx="669600" cy="85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9AB563-956D-D7DB-B14F-1F21DDE729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83596" y="541047"/>
                  <a:ext cx="67824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4B0829-419B-0C95-501F-41C09BE3F9F3}"/>
                    </a:ext>
                  </a:extLst>
                </p14:cNvPr>
                <p14:cNvContentPartPr/>
                <p14:nvPr/>
              </p14:nvContentPartPr>
              <p14:xfrm>
                <a:off x="6386396" y="1281927"/>
                <a:ext cx="527760" cy="702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4B0829-419B-0C95-501F-41C09BE3F9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82076" y="1277607"/>
                  <a:ext cx="53640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AE2112-48E3-1146-0F67-4D6B1F8C4829}"/>
                    </a:ext>
                  </a:extLst>
                </p14:cNvPr>
                <p14:cNvContentPartPr/>
                <p14:nvPr/>
              </p14:nvContentPartPr>
              <p14:xfrm>
                <a:off x="7314836" y="913647"/>
                <a:ext cx="414000" cy="8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AE2112-48E3-1146-0F67-4D6B1F8C48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0516" y="909327"/>
                  <a:ext cx="422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770B1C-42A8-9292-F85C-FA035A164C7C}"/>
                    </a:ext>
                  </a:extLst>
                </p14:cNvPr>
                <p14:cNvContentPartPr/>
                <p14:nvPr/>
              </p14:nvContentPartPr>
              <p14:xfrm>
                <a:off x="7967156" y="514407"/>
                <a:ext cx="727200" cy="93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770B1C-42A8-9292-F85C-FA035A164C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62836" y="510087"/>
                  <a:ext cx="73584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A85A26-59A1-90AB-C22D-A1645E475914}"/>
                    </a:ext>
                  </a:extLst>
                </p14:cNvPr>
                <p14:cNvContentPartPr/>
                <p14:nvPr/>
              </p14:nvContentPartPr>
              <p14:xfrm>
                <a:off x="9132476" y="1366167"/>
                <a:ext cx="53640" cy="262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A85A26-59A1-90AB-C22D-A1645E4759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28156" y="1361847"/>
                  <a:ext cx="6228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714F0C-B17F-A301-D0B3-140B322E0D0A}"/>
                  </a:ext>
                </a:extLst>
              </p14:cNvPr>
              <p14:cNvContentPartPr/>
              <p14:nvPr/>
            </p14:nvContentPartPr>
            <p14:xfrm>
              <a:off x="2364836" y="2639127"/>
              <a:ext cx="831240" cy="758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714F0C-B17F-A301-D0B3-140B322E0D0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60516" y="2634807"/>
                <a:ext cx="83988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9E585EF-C433-2A17-9A96-CD1D383FA616}"/>
                  </a:ext>
                </a:extLst>
              </p14:cNvPr>
              <p14:cNvContentPartPr/>
              <p14:nvPr/>
            </p14:nvContentPartPr>
            <p14:xfrm>
              <a:off x="3646436" y="2532927"/>
              <a:ext cx="1136160" cy="1083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9E585EF-C433-2A17-9A96-CD1D383FA61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42116" y="2528607"/>
                <a:ext cx="1144800" cy="10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BABDCA8-DA7D-EE2C-1B82-84FABB57015C}"/>
                  </a:ext>
                </a:extLst>
              </p14:cNvPr>
              <p14:cNvContentPartPr/>
              <p14:nvPr/>
            </p14:nvContentPartPr>
            <p14:xfrm>
              <a:off x="5128196" y="2489367"/>
              <a:ext cx="860760" cy="830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BABDCA8-DA7D-EE2C-1B82-84FABB57015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23876" y="2485047"/>
                <a:ext cx="869400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5A1A1D5-69FB-365C-687B-75DE52816446}"/>
                  </a:ext>
                </a:extLst>
              </p14:cNvPr>
              <p14:cNvContentPartPr/>
              <p14:nvPr/>
            </p14:nvContentPartPr>
            <p14:xfrm>
              <a:off x="6316196" y="3331407"/>
              <a:ext cx="95400" cy="430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5A1A1D5-69FB-365C-687B-75DE528164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11876" y="3327087"/>
                <a:ext cx="1040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C2E3724-E915-A482-FA74-111A089271F3}"/>
                  </a:ext>
                </a:extLst>
              </p14:cNvPr>
              <p14:cNvContentPartPr/>
              <p14:nvPr/>
            </p14:nvContentPartPr>
            <p14:xfrm>
              <a:off x="6810476" y="2784927"/>
              <a:ext cx="574920" cy="105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C2E3724-E915-A482-FA74-111A089271F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06156" y="2780607"/>
                <a:ext cx="58356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2042B48-2ADA-97BF-BA5A-92A3782E3A1B}"/>
              </a:ext>
            </a:extLst>
          </p:cNvPr>
          <p:cNvGrpSpPr/>
          <p:nvPr/>
        </p:nvGrpSpPr>
        <p:grpSpPr>
          <a:xfrm>
            <a:off x="7818476" y="2322687"/>
            <a:ext cx="4306320" cy="1178280"/>
            <a:chOff x="7818476" y="2322687"/>
            <a:chExt cx="4306320" cy="11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ADEECF7-CB9F-89A7-45AC-6B1B366FFCC8}"/>
                    </a:ext>
                  </a:extLst>
                </p14:cNvPr>
                <p14:cNvContentPartPr/>
                <p14:nvPr/>
              </p14:nvContentPartPr>
              <p14:xfrm>
                <a:off x="7818476" y="2322687"/>
                <a:ext cx="369000" cy="77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ADEECF7-CB9F-89A7-45AC-6B1B366FFC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14156" y="2318367"/>
                  <a:ext cx="3776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CBA6E38-CB95-6B58-5A21-47A338130063}"/>
                    </a:ext>
                  </a:extLst>
                </p14:cNvPr>
                <p14:cNvContentPartPr/>
                <p14:nvPr/>
              </p14:nvContentPartPr>
              <p14:xfrm>
                <a:off x="8324276" y="2871327"/>
                <a:ext cx="360" cy="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CBA6E38-CB95-6B58-5A21-47A3381300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19956" y="2867007"/>
                  <a:ext cx="90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B5D9E1-AFC7-861F-8C3A-77F59ED74EC5}"/>
                    </a:ext>
                  </a:extLst>
                </p14:cNvPr>
                <p14:cNvContentPartPr/>
                <p14:nvPr/>
              </p14:nvContentPartPr>
              <p14:xfrm>
                <a:off x="8512916" y="2395047"/>
                <a:ext cx="639360" cy="948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B5D9E1-AFC7-861F-8C3A-77F59ED74E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08596" y="2390727"/>
                  <a:ext cx="64800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C3FA90-F323-8326-1E45-51E43A6D6EB1}"/>
                    </a:ext>
                  </a:extLst>
                </p14:cNvPr>
                <p14:cNvContentPartPr/>
                <p14:nvPr/>
              </p14:nvContentPartPr>
              <p14:xfrm>
                <a:off x="9427676" y="2721927"/>
                <a:ext cx="266760" cy="473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C3FA90-F323-8326-1E45-51E43A6D6E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23356" y="2717607"/>
                  <a:ext cx="2754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A85A22-9CE5-075A-D821-11017CAEE095}"/>
                    </a:ext>
                  </a:extLst>
                </p14:cNvPr>
                <p14:cNvContentPartPr/>
                <p14:nvPr/>
              </p14:nvContentPartPr>
              <p14:xfrm>
                <a:off x="9236876" y="2658927"/>
                <a:ext cx="485280" cy="57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A85A22-9CE5-075A-D821-11017CAEE0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32556" y="2654607"/>
                  <a:ext cx="49392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DA2606-6B16-1511-7B16-827F30687052}"/>
                    </a:ext>
                  </a:extLst>
                </p14:cNvPr>
                <p14:cNvContentPartPr/>
                <p14:nvPr/>
              </p14:nvContentPartPr>
              <p14:xfrm>
                <a:off x="10058036" y="2543007"/>
                <a:ext cx="600120" cy="43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DA2606-6B16-1511-7B16-827F306870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53716" y="2538687"/>
                  <a:ext cx="608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6A213B-68E4-B564-673F-4447AB77AC1B}"/>
                    </a:ext>
                  </a:extLst>
                </p14:cNvPr>
                <p14:cNvContentPartPr/>
                <p14:nvPr/>
              </p14:nvContentPartPr>
              <p14:xfrm>
                <a:off x="10206716" y="2532927"/>
                <a:ext cx="167040" cy="624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6A213B-68E4-B564-673F-4447AB77AC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02396" y="2528607"/>
                  <a:ext cx="17568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21910C-8DA4-C263-1332-B14E1DEB4CF2}"/>
                    </a:ext>
                  </a:extLst>
                </p14:cNvPr>
                <p14:cNvContentPartPr/>
                <p14:nvPr/>
              </p14:nvContentPartPr>
              <p14:xfrm>
                <a:off x="9722156" y="3260487"/>
                <a:ext cx="677520" cy="5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21910C-8DA4-C263-1332-B14E1DEB4C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17836" y="3256167"/>
                  <a:ext cx="686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23E4157-9329-BD12-C365-1194885AD086}"/>
                    </a:ext>
                  </a:extLst>
                </p14:cNvPr>
                <p14:cNvContentPartPr/>
                <p14:nvPr/>
              </p14:nvContentPartPr>
              <p14:xfrm>
                <a:off x="10676516" y="2530047"/>
                <a:ext cx="587880" cy="887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23E4157-9329-BD12-C365-1194885AD08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72196" y="2525727"/>
                  <a:ext cx="59652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49E950-243E-39D9-7087-C1026A110E61}"/>
                    </a:ext>
                  </a:extLst>
                </p14:cNvPr>
                <p14:cNvContentPartPr/>
                <p14:nvPr/>
              </p14:nvContentPartPr>
              <p14:xfrm>
                <a:off x="11455196" y="2436807"/>
                <a:ext cx="669600" cy="106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49E950-243E-39D9-7087-C1026A110E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50876" y="2432487"/>
                  <a:ext cx="678240" cy="10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06392B8-D460-0D65-108C-093AFBC2DDB1}"/>
                  </a:ext>
                </a:extLst>
              </p14:cNvPr>
              <p14:cNvContentPartPr/>
              <p14:nvPr/>
            </p14:nvContentPartPr>
            <p14:xfrm>
              <a:off x="2089796" y="4520487"/>
              <a:ext cx="741240" cy="695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06392B8-D460-0D65-108C-093AFBC2DDB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85476" y="4516167"/>
                <a:ext cx="7498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FF6DA97-A449-D881-5D27-96FC091F0F6C}"/>
                  </a:ext>
                </a:extLst>
              </p14:cNvPr>
              <p14:cNvContentPartPr/>
              <p14:nvPr/>
            </p14:nvContentPartPr>
            <p14:xfrm>
              <a:off x="3058556" y="4414287"/>
              <a:ext cx="1003320" cy="1241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FF6DA97-A449-D881-5D27-96FC091F0F6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54236" y="4409967"/>
                <a:ext cx="1011960" cy="12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371EF59-4B0C-9549-7A4F-9C30FB5DC69C}"/>
                  </a:ext>
                </a:extLst>
              </p14:cNvPr>
              <p14:cNvContentPartPr/>
              <p14:nvPr/>
            </p14:nvContentPartPr>
            <p14:xfrm>
              <a:off x="4528796" y="4289727"/>
              <a:ext cx="970560" cy="1041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371EF59-4B0C-9549-7A4F-9C30FB5DC69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24476" y="4285407"/>
                <a:ext cx="97920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C68C9C3-2120-3CE8-50F9-14A98B2B056C}"/>
                  </a:ext>
                </a:extLst>
              </p14:cNvPr>
              <p14:cNvContentPartPr/>
              <p14:nvPr/>
            </p14:nvContentPartPr>
            <p14:xfrm>
              <a:off x="5160956" y="4989927"/>
              <a:ext cx="880920" cy="888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C68C9C3-2120-3CE8-50F9-14A98B2B056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56636" y="4985607"/>
                <a:ext cx="889560" cy="89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C73D5BD-A51F-A3F7-824F-8F9FBB7A01A1}"/>
              </a:ext>
            </a:extLst>
          </p:cNvPr>
          <p:cNvGrpSpPr/>
          <p:nvPr/>
        </p:nvGrpSpPr>
        <p:grpSpPr>
          <a:xfrm>
            <a:off x="6568556" y="4224927"/>
            <a:ext cx="5574600" cy="1233720"/>
            <a:chOff x="6568556" y="4224927"/>
            <a:chExt cx="5574600" cy="12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0A23970-C4A4-E170-7943-FB0C9CA0EFDB}"/>
                    </a:ext>
                  </a:extLst>
                </p14:cNvPr>
                <p14:cNvContentPartPr/>
                <p14:nvPr/>
              </p14:nvContentPartPr>
              <p14:xfrm>
                <a:off x="6568556" y="4592847"/>
                <a:ext cx="886680" cy="84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A23970-C4A4-E170-7943-FB0C9CA0EF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64236" y="4588527"/>
                  <a:ext cx="895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85D6A4-26BD-C0B8-FCBC-6F93E4D7BD65}"/>
                    </a:ext>
                  </a:extLst>
                </p14:cNvPr>
                <p14:cNvContentPartPr/>
                <p14:nvPr/>
              </p14:nvContentPartPr>
              <p14:xfrm>
                <a:off x="6832436" y="4287927"/>
                <a:ext cx="251280" cy="1045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85D6A4-26BD-C0B8-FCBC-6F93E4D7BD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28116" y="4283607"/>
                  <a:ext cx="25992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EEFF96-5B34-61B2-A996-5640AE8B5EAD}"/>
                    </a:ext>
                  </a:extLst>
                </p14:cNvPr>
                <p14:cNvContentPartPr/>
                <p14:nvPr/>
              </p14:nvContentPartPr>
              <p14:xfrm>
                <a:off x="7745756" y="4224927"/>
                <a:ext cx="284400" cy="865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EEFF96-5B34-61B2-A996-5640AE8B5E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41436" y="4220607"/>
                  <a:ext cx="29304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AF229B-67CC-A154-BAC4-56408C032879}"/>
                    </a:ext>
                  </a:extLst>
                </p14:cNvPr>
                <p14:cNvContentPartPr/>
                <p14:nvPr/>
              </p14:nvContentPartPr>
              <p14:xfrm>
                <a:off x="8141036" y="4854567"/>
                <a:ext cx="46440" cy="96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AF229B-67CC-A154-BAC4-56408C0328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36716" y="4850247"/>
                  <a:ext cx="5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1231B3-6F82-49B0-CA1E-A62625E52067}"/>
                    </a:ext>
                  </a:extLst>
                </p14:cNvPr>
                <p14:cNvContentPartPr/>
                <p14:nvPr/>
              </p14:nvContentPartPr>
              <p14:xfrm>
                <a:off x="8618396" y="4296927"/>
                <a:ext cx="469080" cy="86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1231B3-6F82-49B0-CA1E-A62625E520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14076" y="4292607"/>
                  <a:ext cx="477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75DD43-6797-DF41-BCB5-538E0EE697A7}"/>
                    </a:ext>
                  </a:extLst>
                </p14:cNvPr>
                <p14:cNvContentPartPr/>
                <p14:nvPr/>
              </p14:nvContentPartPr>
              <p14:xfrm>
                <a:off x="8348036" y="4298727"/>
                <a:ext cx="542520" cy="893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75DD43-6797-DF41-BCB5-538E0EE697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43716" y="4294407"/>
                  <a:ext cx="55116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268D9A4-E50A-2A41-4FEA-DC6284A915BA}"/>
                    </a:ext>
                  </a:extLst>
                </p14:cNvPr>
                <p14:cNvContentPartPr/>
                <p14:nvPr/>
              </p14:nvContentPartPr>
              <p14:xfrm>
                <a:off x="9238316" y="4666287"/>
                <a:ext cx="508680" cy="609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268D9A4-E50A-2A41-4FEA-DC6284A915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33996" y="4661967"/>
                  <a:ext cx="5173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57E270-D8BD-1DC2-3D81-ABE9D6B14D29}"/>
                    </a:ext>
                  </a:extLst>
                </p14:cNvPr>
                <p14:cNvContentPartPr/>
                <p14:nvPr/>
              </p14:nvContentPartPr>
              <p14:xfrm>
                <a:off x="9228236" y="4508967"/>
                <a:ext cx="525960" cy="870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57E270-D8BD-1DC2-3D81-ABE9D6B14D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23916" y="4504647"/>
                  <a:ext cx="53460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DF71FB-0C3D-EC54-3F35-49DC0A98B573}"/>
                    </a:ext>
                  </a:extLst>
                </p14:cNvPr>
                <p14:cNvContentPartPr/>
                <p14:nvPr/>
              </p14:nvContentPartPr>
              <p14:xfrm>
                <a:off x="10110596" y="4487007"/>
                <a:ext cx="708480" cy="137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DF71FB-0C3D-EC54-3F35-49DC0A98B5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06276" y="4482687"/>
                  <a:ext cx="717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4EBE3A-EB2E-300E-8D1B-05B772647868}"/>
                    </a:ext>
                  </a:extLst>
                </p14:cNvPr>
                <p14:cNvContentPartPr/>
                <p14:nvPr/>
              </p14:nvContentPartPr>
              <p14:xfrm>
                <a:off x="10196636" y="4634607"/>
                <a:ext cx="187920" cy="558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54EBE3A-EB2E-300E-8D1B-05B7726478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92316" y="4630287"/>
                  <a:ext cx="1965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76DA2A-F651-9E5B-CF30-293F869CCC95}"/>
                    </a:ext>
                  </a:extLst>
                </p14:cNvPr>
                <p14:cNvContentPartPr/>
                <p14:nvPr/>
              </p14:nvContentPartPr>
              <p14:xfrm>
                <a:off x="9753476" y="5180007"/>
                <a:ext cx="850680" cy="10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76DA2A-F651-9E5B-CF30-293F869CCC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49156" y="5175687"/>
                  <a:ext cx="859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8240C0-4055-ACAD-EA53-658DCDE93C06}"/>
                    </a:ext>
                  </a:extLst>
                </p14:cNvPr>
                <p14:cNvContentPartPr/>
                <p14:nvPr/>
              </p14:nvContentPartPr>
              <p14:xfrm>
                <a:off x="10666436" y="4666287"/>
                <a:ext cx="554400" cy="79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8240C0-4055-ACAD-EA53-658DCDE93C0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62116" y="4661967"/>
                  <a:ext cx="56304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BBAB5D-EFBD-FA8A-071A-16FC82D4B4D8}"/>
                    </a:ext>
                  </a:extLst>
                </p14:cNvPr>
                <p14:cNvContentPartPr/>
                <p14:nvPr/>
              </p14:nvContentPartPr>
              <p14:xfrm>
                <a:off x="11328476" y="4417167"/>
                <a:ext cx="814680" cy="99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BBAB5D-EFBD-FA8A-071A-16FC82D4B4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24156" y="4412847"/>
                  <a:ext cx="823320" cy="10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93F7ABD-CB97-89CA-AF2E-145BD3D91250}"/>
                  </a:ext>
                </a:extLst>
              </p14:cNvPr>
              <p14:cNvContentPartPr/>
              <p14:nvPr/>
            </p14:nvContentPartPr>
            <p14:xfrm>
              <a:off x="851396" y="2692047"/>
              <a:ext cx="1026720" cy="807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93F7ABD-CB97-89CA-AF2E-145BD3D9125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7076" y="2687727"/>
                <a:ext cx="103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3510FDA-F80E-23CB-C01C-67F1F4901ADA}"/>
                  </a:ext>
                </a:extLst>
              </p14:cNvPr>
              <p14:cNvContentPartPr/>
              <p14:nvPr/>
            </p14:nvContentPartPr>
            <p14:xfrm>
              <a:off x="314996" y="4695807"/>
              <a:ext cx="1150560" cy="692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3510FDA-F80E-23CB-C01C-67F1F4901AD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0676" y="4691487"/>
                <a:ext cx="1159200" cy="7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21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Isolation Forest: Spotting the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Concept: Isolates anomalies by randomly partitioning data into smaller groups.</a:t>
            </a:r>
          </a:p>
          <a:p>
            <a:r>
              <a:t>Analogy: Finding the trees that are far away from others in a forest.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One-Class SVM: Defining the "Normal"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Concept: Learns what "normal" data looks like and flags deviations.</a:t>
            </a:r>
          </a:p>
          <a:p>
            <a:r>
              <a:t>Analogy: Identifying apples that are different (color, shape) from the rest in a box.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Autoencoders: Learning to Reconstruct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Concept: Neural network that learns to compress and reconstruct data, flagging anomalies it cannot reconstruct well.</a:t>
            </a:r>
          </a:p>
          <a:p>
            <a:r>
              <a:t>Analogy: A photocopier that learns to make copies of documents and identifies anomalies as documents it can't copy well.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Agenda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CF1B8-F2C4-EB23-B0B6-9EB1DA2A2A1D}"/>
              </a:ext>
            </a:extLst>
          </p:cNvPr>
          <p:cNvSpPr txBox="1"/>
          <p:nvPr/>
        </p:nvSpPr>
        <p:spPr>
          <a:xfrm>
            <a:off x="599440" y="830402"/>
            <a:ext cx="6096000" cy="1370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Dimensionality Reduction: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Simplify complex data to pinpoint the most critical aspects.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Anomaly Detection: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Identify problems early for proactive solutions and preventative maintenance.</a:t>
            </a:r>
          </a:p>
        </p:txBody>
      </p:sp>
    </p:spTree>
    <p:extLst>
      <p:ext uri="{BB962C8B-B14F-4D97-AF65-F5344CB8AC3E}">
        <p14:creationId xmlns:p14="http://schemas.microsoft.com/office/powerpoint/2010/main" val="4252618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 3: Predictive Maintenance in Steel Mills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Problem: Roller bearings in rolling mills fail unexpectedly.</a:t>
            </a:r>
          </a:p>
          <a:p>
            <a:r>
              <a:t>Solution: Anomaly detection on vibration sensor data to predict failures.</a:t>
            </a:r>
          </a:p>
          <a:p>
            <a:r>
              <a:t>Result: Maintenance before failure, reduced downtime.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Result: Maintenance before failure, reduced downtime.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 4: Quality Control in Coating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Problem: Defective coatings not caught until final inspection.</a:t>
            </a:r>
          </a:p>
          <a:p>
            <a:r>
              <a:t>Solution: Anomaly detection on image data to detect defects early.</a:t>
            </a:r>
          </a:p>
          <a:p>
            <a:r>
              <a:t>Result: Immediate corrections, minimizing waste.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Practical Example with Dummy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Data: Temperature readings from a steel furnace: [850, 848, 852, 855, 1020, 851]</a:t>
            </a:r>
          </a:p>
          <a:p>
            <a:r>
              <a:rPr dirty="0"/>
              <a:t>Anomaly: 1020 is an outlier.</a:t>
            </a:r>
          </a:p>
          <a:p>
            <a:r>
              <a:rPr dirty="0"/>
              <a:t>Solution: Anomaly detection models (Isolation Forest, One-Class SVM) can identify this outlier.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Choosing the Right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Isolation Forest: General-purpose anomaly detection, good for large datasets.</a:t>
            </a:r>
          </a:p>
          <a:p>
            <a:r>
              <a:t>One-Class SVM: Useful when "normal" data is well-defined.</a:t>
            </a:r>
          </a:p>
          <a:p>
            <a:r>
              <a:t>Autoencoders: Powerful for complex data like images or time series.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Evaluation: Making Sure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Importance: Ensuring the anomaly detection model is accurate.</a:t>
            </a:r>
          </a:p>
          <a:p>
            <a:r>
              <a:t>Metrics: Precision, recall, F1-score, confusion matrix.</a:t>
            </a:r>
          </a:p>
          <a:p>
            <a:r>
              <a:t>Domain Expertise: Crucial for interpreting results and setting thresholds.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Combining Techniques for Maximum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Concept: Use dimensionality reduction to simplify data before applying anomaly detection.</a:t>
            </a:r>
          </a:p>
          <a:p>
            <a:r>
              <a:t>Example: PCA to reduce sensor readings before using Isolation Forest.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Practical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Start simple, increase complexity if needed.</a:t>
            </a:r>
          </a:p>
          <a:p>
            <a:r>
              <a:t>Collect high-quality, labeled data.</a:t>
            </a:r>
          </a:p>
          <a:p>
            <a:r>
              <a:t>Collaborate with experts to interpret results.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Future of Smart Manufacturing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Machine learning is transforming steel and coating production.</a:t>
            </a:r>
          </a:p>
          <a:p>
            <a:r>
              <a:rPr dirty="0"/>
              <a:t>Embrace these tools for improved efficiency, quality, and safety.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Dimensionality reduction simplifies data, improves understanding.</a:t>
            </a:r>
          </a:p>
          <a:p>
            <a:r>
              <a:rPr dirty="0"/>
              <a:t>Anomaly detection enables proactive maintenance and quality control.</a:t>
            </a:r>
          </a:p>
          <a:p>
            <a:r>
              <a:t>Machine learning empowers smarter decision-making and optimization.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Today's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Understand: Grasp the concepts of dimensionality reduction and anomaly detection.</a:t>
            </a:r>
          </a:p>
          <a:p>
            <a:r>
              <a:t>Real-World Examples: Explore how these techniques are applied in practical scenarios.</a:t>
            </a:r>
          </a:p>
          <a:p>
            <a:r>
              <a:t>Practical Tips: Acquire actionable knowledge for using these tools in your work.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and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Dimensionality Reduction: Making Sense of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What it is: Summarizing large datasets while preserving essential information.</a:t>
            </a:r>
          </a:p>
          <a:p>
            <a:r>
              <a:t>Analogy: Like capturing a 2D photo of a 3D object – simpler, yet informative.</a:t>
            </a:r>
          </a:p>
          <a:p>
            <a:r>
              <a:t>Why it matters: Helps understand complex data, focus on key factors.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 Component Analysis (PCA): Finding the Hidden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Concept: Identifies the most significant combinations of features explaining data variance.</a:t>
            </a:r>
          </a:p>
          <a:p>
            <a:r>
              <a:t>Example Data: (Table with steel composition: Sample, Carbon, Manganese, Silicon)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PCA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Visual: Scatter plot of PCA results with PC1 and PC2 axes.</a:t>
            </a:r>
          </a:p>
          <a:p>
            <a:r>
              <a:t>Interpretation: PC1 (overall concentration), PC2 (high-carbon vs. high-manganese).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Interpreting PCA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PC1: Horizontal axis, represents overall chemical concentration.</a:t>
            </a:r>
          </a:p>
          <a:p>
            <a:r>
              <a:t>PC2: Vertical axis, differentiates between high-carbon and high-manganese samples.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t-SNE: Uncovering Groups in Your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Concept: Maps high-dimensional data to a low-dimensional space, preserving local relationships.</a:t>
            </a:r>
          </a:p>
          <a:p>
            <a:r>
              <a:t>Visual: t-SNE plot of coatings clustered based on temperature and humidity resistance.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t-SNE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Visual: Clusters in t-SNE plot represent coatings with similar behavior under different conditions.</a:t>
            </a:r>
          </a:p>
          <a:p>
            <a:r>
              <a:t>Interpretation: Identify groups resistant to cracking, water damage, etc.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2753</TotalTime>
  <Words>983</Words>
  <Application>Microsoft Office PowerPoint</Application>
  <PresentationFormat>Widescreen</PresentationFormat>
  <Paragraphs>98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Cambria</vt:lpstr>
      <vt:lpstr>Symbol</vt:lpstr>
      <vt:lpstr>Office Theme</vt:lpstr>
      <vt:lpstr>Dimensionality Reduction</vt:lpstr>
      <vt:lpstr>PowerPoint Presentation</vt:lpstr>
      <vt:lpstr>Today's Agenda</vt:lpstr>
      <vt:lpstr>Dimensionality Reduction: Making Sense of Big Data</vt:lpstr>
      <vt:lpstr>Principal Component Analysis (PCA): Finding the Hidden Patterns</vt:lpstr>
      <vt:lpstr>PCA in Action</vt:lpstr>
      <vt:lpstr>Interpreting PCA Results</vt:lpstr>
      <vt:lpstr>t-SNE: Uncovering Groups in Your Data</vt:lpstr>
      <vt:lpstr>t-SNE in Action</vt:lpstr>
      <vt:lpstr>Interpreting t-SNE Results</vt:lpstr>
      <vt:lpstr>Case Study 1: Optimizing Steel Composition for Strength</vt:lpstr>
      <vt:lpstr>Case Study 2: Identifying Groups of Coatings for Specific Applications</vt:lpstr>
      <vt:lpstr>When to Use Which Technique</vt:lpstr>
      <vt:lpstr>Anomaly Detection: Finding the Unexpected</vt:lpstr>
      <vt:lpstr>Anomaly Detection Techniques: Your Toolkit</vt:lpstr>
      <vt:lpstr>PowerPoint Presentation</vt:lpstr>
      <vt:lpstr>Isolation Forest: Spotting the Outliers</vt:lpstr>
      <vt:lpstr>One-Class SVM: Defining the "Normal"</vt:lpstr>
      <vt:lpstr>Autoencoders: Learning to Reconstruct</vt:lpstr>
      <vt:lpstr>Case Study 3: Predictive Maintenance in Steel Mills</vt:lpstr>
      <vt:lpstr>PowerPoint Presentation</vt:lpstr>
      <vt:lpstr>Case Study 4: Quality Control in Coating Lines</vt:lpstr>
      <vt:lpstr>Practical Example with Dummy Data</vt:lpstr>
      <vt:lpstr>Choosing the Right Technique</vt:lpstr>
      <vt:lpstr>Model Evaluation: Making Sure It Works</vt:lpstr>
      <vt:lpstr>Combining Techniques for Maximum Impact</vt:lpstr>
      <vt:lpstr>Practical Tips</vt:lpstr>
      <vt:lpstr>The Future of Smart Manufacturing</vt:lpstr>
      <vt:lpstr>Key Takeaways</vt:lpstr>
      <vt:lpstr>Conclusion and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Session1: Introduction to Data-Driven Manufacturing and statistics</dc:title>
  <dc:creator>Arunkarthik Thangaraj</dc:creator>
  <cp:lastModifiedBy>Aakash Goel (MSTIC DS&amp;AI)</cp:lastModifiedBy>
  <cp:revision>393</cp:revision>
  <dcterms:created xsi:type="dcterms:W3CDTF">2023-10-16T14:03:13Z</dcterms:created>
  <dcterms:modified xsi:type="dcterms:W3CDTF">2025-06-01T12:15:27Z</dcterms:modified>
</cp:coreProperties>
</file>